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5" r:id="rId2"/>
  </p:sldMasterIdLst>
  <p:notesMasterIdLst>
    <p:notesMasterId r:id="rId36"/>
  </p:notesMasterIdLst>
  <p:handoutMasterIdLst>
    <p:handoutMasterId r:id="rId37"/>
  </p:handoutMasterIdLst>
  <p:sldIdLst>
    <p:sldId id="289" r:id="rId3"/>
    <p:sldId id="292" r:id="rId4"/>
    <p:sldId id="290" r:id="rId5"/>
    <p:sldId id="291" r:id="rId6"/>
    <p:sldId id="293" r:id="rId7"/>
    <p:sldId id="294" r:id="rId8"/>
    <p:sldId id="295" r:id="rId9"/>
    <p:sldId id="323" r:id="rId10"/>
    <p:sldId id="324" r:id="rId11"/>
    <p:sldId id="325" r:id="rId12"/>
    <p:sldId id="296" r:id="rId13"/>
    <p:sldId id="297" r:id="rId14"/>
    <p:sldId id="298" r:id="rId15"/>
    <p:sldId id="299" r:id="rId16"/>
    <p:sldId id="319" r:id="rId17"/>
    <p:sldId id="318" r:id="rId18"/>
    <p:sldId id="320" r:id="rId19"/>
    <p:sldId id="300" r:id="rId20"/>
    <p:sldId id="306" r:id="rId21"/>
    <p:sldId id="307" r:id="rId22"/>
    <p:sldId id="308" r:id="rId23"/>
    <p:sldId id="309" r:id="rId24"/>
    <p:sldId id="310" r:id="rId25"/>
    <p:sldId id="311" r:id="rId26"/>
    <p:sldId id="321" r:id="rId27"/>
    <p:sldId id="322" r:id="rId28"/>
    <p:sldId id="312" r:id="rId29"/>
    <p:sldId id="313" r:id="rId30"/>
    <p:sldId id="314" r:id="rId31"/>
    <p:sldId id="315" r:id="rId32"/>
    <p:sldId id="316" r:id="rId33"/>
    <p:sldId id="326" r:id="rId34"/>
    <p:sldId id="317" r:id="rId3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65" autoAdjust="0"/>
    <p:restoredTop sz="87227" autoAdjust="0"/>
  </p:normalViewPr>
  <p:slideViewPr>
    <p:cSldViewPr>
      <p:cViewPr>
        <p:scale>
          <a:sx n="120" d="100"/>
          <a:sy n="120" d="100"/>
        </p:scale>
        <p:origin x="952" y="13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2" d="100"/>
          <a:sy n="72" d="100"/>
        </p:scale>
        <p:origin x="2384" y="21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handoutMaster" Target="handoutMasters/handout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0A4D8E-C09B-4B76-A10C-D2E885EF70DE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124CCF-6BFD-4F79-B58A-E1B11C70ABEB}">
      <dgm:prSet/>
      <dgm:spPr/>
      <dgm:t>
        <a:bodyPr/>
        <a:lstStyle/>
        <a:p>
          <a:pPr rtl="0"/>
          <a:r>
            <a:rPr lang="en-US" smtClean="0"/>
            <a:t>HTML5/JS</a:t>
          </a:r>
          <a:endParaRPr lang="en-US"/>
        </a:p>
      </dgm:t>
    </dgm:pt>
    <dgm:pt modelId="{E0A8F313-0837-42B9-A198-C5DEB73AA427}" type="parTrans" cxnId="{15000A6D-9792-4462-B812-E6E09C510583}">
      <dgm:prSet/>
      <dgm:spPr/>
      <dgm:t>
        <a:bodyPr/>
        <a:lstStyle/>
        <a:p>
          <a:endParaRPr lang="en-US"/>
        </a:p>
      </dgm:t>
    </dgm:pt>
    <dgm:pt modelId="{9D3D1774-F727-45DD-8E8B-67FFE36657E3}" type="sibTrans" cxnId="{15000A6D-9792-4462-B812-E6E09C510583}">
      <dgm:prSet/>
      <dgm:spPr/>
      <dgm:t>
        <a:bodyPr/>
        <a:lstStyle/>
        <a:p>
          <a:endParaRPr lang="en-US"/>
        </a:p>
      </dgm:t>
    </dgm:pt>
    <dgm:pt modelId="{5C8B81ED-2790-448D-82CD-CF97A398BB9F}">
      <dgm:prSet/>
      <dgm:spPr/>
      <dgm:t>
        <a:bodyPr/>
        <a:lstStyle/>
        <a:p>
          <a:pPr rtl="0"/>
          <a:r>
            <a:rPr lang="en-US" dirty="0" smtClean="0"/>
            <a:t>Cordova</a:t>
          </a:r>
          <a:endParaRPr lang="en-US" dirty="0"/>
        </a:p>
      </dgm:t>
    </dgm:pt>
    <dgm:pt modelId="{557FEA19-D9F0-4FFD-81ED-89A529E60EB3}" type="parTrans" cxnId="{B2627179-8F3D-44A7-94EE-BB28FEB02769}">
      <dgm:prSet/>
      <dgm:spPr/>
      <dgm:t>
        <a:bodyPr/>
        <a:lstStyle/>
        <a:p>
          <a:endParaRPr lang="en-US"/>
        </a:p>
      </dgm:t>
    </dgm:pt>
    <dgm:pt modelId="{C3B0BE21-09A8-4402-8971-E801B2C644EC}" type="sibTrans" cxnId="{B2627179-8F3D-44A7-94EE-BB28FEB02769}">
      <dgm:prSet/>
      <dgm:spPr/>
      <dgm:t>
        <a:bodyPr/>
        <a:lstStyle/>
        <a:p>
          <a:endParaRPr lang="en-US"/>
        </a:p>
      </dgm:t>
    </dgm:pt>
    <dgm:pt modelId="{777C48D6-CE4F-452C-92CE-B279D8F7A7C5}">
      <dgm:prSet/>
      <dgm:spPr/>
      <dgm:t>
        <a:bodyPr/>
        <a:lstStyle/>
        <a:p>
          <a:pPr rtl="0"/>
          <a:r>
            <a:rPr lang="en-US" dirty="0" smtClean="0"/>
            <a:t>Xamarin</a:t>
          </a:r>
          <a:endParaRPr lang="en-US" dirty="0"/>
        </a:p>
      </dgm:t>
    </dgm:pt>
    <dgm:pt modelId="{EA105C2D-297A-4756-818A-6CB404BB5473}" type="parTrans" cxnId="{2D977AB7-FEA9-4BEC-845C-E1C1D8CBD47B}">
      <dgm:prSet/>
      <dgm:spPr/>
      <dgm:t>
        <a:bodyPr/>
        <a:lstStyle/>
        <a:p>
          <a:endParaRPr lang="en-US"/>
        </a:p>
      </dgm:t>
    </dgm:pt>
    <dgm:pt modelId="{3EC9AF6B-72B6-44C7-966F-F97FE5E63742}" type="sibTrans" cxnId="{2D977AB7-FEA9-4BEC-845C-E1C1D8CBD47B}">
      <dgm:prSet/>
      <dgm:spPr/>
      <dgm:t>
        <a:bodyPr/>
        <a:lstStyle/>
        <a:p>
          <a:endParaRPr lang="en-US"/>
        </a:p>
      </dgm:t>
    </dgm:pt>
    <dgm:pt modelId="{04A4E83B-3E9C-4D90-BCD6-F49DCFD303DC}">
      <dgm:prSet/>
      <dgm:spPr/>
      <dgm:t>
        <a:bodyPr/>
        <a:lstStyle/>
        <a:p>
          <a:pPr rtl="0"/>
          <a:r>
            <a:rPr lang="en-US" dirty="0" smtClean="0"/>
            <a:t>Java-Android</a:t>
          </a:r>
        </a:p>
        <a:p>
          <a:pPr rtl="0"/>
          <a:r>
            <a:rPr lang="en-US" dirty="0" smtClean="0"/>
            <a:t>Objective-C/ Swift /iOS</a:t>
          </a:r>
          <a:endParaRPr lang="en-US" dirty="0"/>
        </a:p>
      </dgm:t>
    </dgm:pt>
    <dgm:pt modelId="{C2A674F1-A4F9-4913-995F-AB3E12DCE666}" type="parTrans" cxnId="{84E9E2DA-D0D5-4485-BFF3-C0B6E66DB694}">
      <dgm:prSet/>
      <dgm:spPr/>
      <dgm:t>
        <a:bodyPr/>
        <a:lstStyle/>
        <a:p>
          <a:endParaRPr lang="en-US"/>
        </a:p>
      </dgm:t>
    </dgm:pt>
    <dgm:pt modelId="{C4EB9176-2D80-4452-8587-ADD384EC6063}" type="sibTrans" cxnId="{84E9E2DA-D0D5-4485-BFF3-C0B6E66DB694}">
      <dgm:prSet/>
      <dgm:spPr/>
      <dgm:t>
        <a:bodyPr/>
        <a:lstStyle/>
        <a:p>
          <a:endParaRPr lang="en-US"/>
        </a:p>
      </dgm:t>
    </dgm:pt>
    <dgm:pt modelId="{A342B107-D709-4B1B-A042-08857D46805A}" type="pres">
      <dgm:prSet presAssocID="{F30A4D8E-C09B-4B76-A10C-D2E885EF70DE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32A974-E7F3-4D8E-8596-BB2E2C01B1EB}" type="pres">
      <dgm:prSet presAssocID="{F30A4D8E-C09B-4B76-A10C-D2E885EF70DE}" presName="arrow" presStyleLbl="bgShp" presStyleIdx="0" presStyleCnt="1"/>
      <dgm:spPr/>
    </dgm:pt>
    <dgm:pt modelId="{D8767E17-CB8E-478E-8B5F-32C8B63C05D4}" type="pres">
      <dgm:prSet presAssocID="{F30A4D8E-C09B-4B76-A10C-D2E885EF70DE}" presName="linearProcess" presStyleCnt="0"/>
      <dgm:spPr/>
    </dgm:pt>
    <dgm:pt modelId="{75D76ED2-C1ED-4633-8E5E-E3AD47046CD4}" type="pres">
      <dgm:prSet presAssocID="{14124CCF-6BFD-4F79-B58A-E1B11C70ABEB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68CACA-6E86-4E06-A9BB-F88C96F367F3}" type="pres">
      <dgm:prSet presAssocID="{9D3D1774-F727-45DD-8E8B-67FFE36657E3}" presName="sibTrans" presStyleCnt="0"/>
      <dgm:spPr/>
    </dgm:pt>
    <dgm:pt modelId="{48329FE1-F04D-4893-A07F-629A55FD232D}" type="pres">
      <dgm:prSet presAssocID="{5C8B81ED-2790-448D-82CD-CF97A398BB9F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7A1369-D4C3-4B2F-82AC-E7E2C7C95C54}" type="pres">
      <dgm:prSet presAssocID="{C3B0BE21-09A8-4402-8971-E801B2C644EC}" presName="sibTrans" presStyleCnt="0"/>
      <dgm:spPr/>
    </dgm:pt>
    <dgm:pt modelId="{9E6C13B3-0683-4911-8B7E-A42AA23C2A42}" type="pres">
      <dgm:prSet presAssocID="{777C48D6-CE4F-452C-92CE-B279D8F7A7C5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377624-9627-410D-B53B-6258AFE18CDC}" type="pres">
      <dgm:prSet presAssocID="{3EC9AF6B-72B6-44C7-966F-F97FE5E63742}" presName="sibTrans" presStyleCnt="0"/>
      <dgm:spPr/>
    </dgm:pt>
    <dgm:pt modelId="{34B6F6B0-6A97-4770-99FC-E10FD9826F8D}" type="pres">
      <dgm:prSet presAssocID="{04A4E83B-3E9C-4D90-BCD6-F49DCFD303DC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25B74AF-8FA5-354D-A333-4D5005CD1A88}" type="presOf" srcId="{14124CCF-6BFD-4F79-B58A-E1B11C70ABEB}" destId="{75D76ED2-C1ED-4633-8E5E-E3AD47046CD4}" srcOrd="0" destOrd="0" presId="urn:microsoft.com/office/officeart/2005/8/layout/hProcess9"/>
    <dgm:cxn modelId="{06001CE6-12C6-3D4D-A058-DBD117C5CEB3}" type="presOf" srcId="{777C48D6-CE4F-452C-92CE-B279D8F7A7C5}" destId="{9E6C13B3-0683-4911-8B7E-A42AA23C2A42}" srcOrd="0" destOrd="0" presId="urn:microsoft.com/office/officeart/2005/8/layout/hProcess9"/>
    <dgm:cxn modelId="{371C08C2-7432-7241-A53B-10669AC051FD}" type="presOf" srcId="{5C8B81ED-2790-448D-82CD-CF97A398BB9F}" destId="{48329FE1-F04D-4893-A07F-629A55FD232D}" srcOrd="0" destOrd="0" presId="urn:microsoft.com/office/officeart/2005/8/layout/hProcess9"/>
    <dgm:cxn modelId="{84E9E2DA-D0D5-4485-BFF3-C0B6E66DB694}" srcId="{F30A4D8E-C09B-4B76-A10C-D2E885EF70DE}" destId="{04A4E83B-3E9C-4D90-BCD6-F49DCFD303DC}" srcOrd="3" destOrd="0" parTransId="{C2A674F1-A4F9-4913-995F-AB3E12DCE666}" sibTransId="{C4EB9176-2D80-4452-8587-ADD384EC6063}"/>
    <dgm:cxn modelId="{2D977AB7-FEA9-4BEC-845C-E1C1D8CBD47B}" srcId="{F30A4D8E-C09B-4B76-A10C-D2E885EF70DE}" destId="{777C48D6-CE4F-452C-92CE-B279D8F7A7C5}" srcOrd="2" destOrd="0" parTransId="{EA105C2D-297A-4756-818A-6CB404BB5473}" sibTransId="{3EC9AF6B-72B6-44C7-966F-F97FE5E63742}"/>
    <dgm:cxn modelId="{15000A6D-9792-4462-B812-E6E09C510583}" srcId="{F30A4D8E-C09B-4B76-A10C-D2E885EF70DE}" destId="{14124CCF-6BFD-4F79-B58A-E1B11C70ABEB}" srcOrd="0" destOrd="0" parTransId="{E0A8F313-0837-42B9-A198-C5DEB73AA427}" sibTransId="{9D3D1774-F727-45DD-8E8B-67FFE36657E3}"/>
    <dgm:cxn modelId="{7BA373CD-16F8-364E-BB0D-8BAFC161EAE8}" type="presOf" srcId="{F30A4D8E-C09B-4B76-A10C-D2E885EF70DE}" destId="{A342B107-D709-4B1B-A042-08857D46805A}" srcOrd="0" destOrd="0" presId="urn:microsoft.com/office/officeart/2005/8/layout/hProcess9"/>
    <dgm:cxn modelId="{2654D1F0-171C-5C4D-95E8-4F7AA18448A9}" type="presOf" srcId="{04A4E83B-3E9C-4D90-BCD6-F49DCFD303DC}" destId="{34B6F6B0-6A97-4770-99FC-E10FD9826F8D}" srcOrd="0" destOrd="0" presId="urn:microsoft.com/office/officeart/2005/8/layout/hProcess9"/>
    <dgm:cxn modelId="{B2627179-8F3D-44A7-94EE-BB28FEB02769}" srcId="{F30A4D8E-C09B-4B76-A10C-D2E885EF70DE}" destId="{5C8B81ED-2790-448D-82CD-CF97A398BB9F}" srcOrd="1" destOrd="0" parTransId="{557FEA19-D9F0-4FFD-81ED-89A529E60EB3}" sibTransId="{C3B0BE21-09A8-4402-8971-E801B2C644EC}"/>
    <dgm:cxn modelId="{5A9A6DC2-05A0-1D4C-AD34-8E8D98D75284}" type="presParOf" srcId="{A342B107-D709-4B1B-A042-08857D46805A}" destId="{4832A974-E7F3-4D8E-8596-BB2E2C01B1EB}" srcOrd="0" destOrd="0" presId="urn:microsoft.com/office/officeart/2005/8/layout/hProcess9"/>
    <dgm:cxn modelId="{2E78C073-5AE0-F64E-84A2-76933C81A785}" type="presParOf" srcId="{A342B107-D709-4B1B-A042-08857D46805A}" destId="{D8767E17-CB8E-478E-8B5F-32C8B63C05D4}" srcOrd="1" destOrd="0" presId="urn:microsoft.com/office/officeart/2005/8/layout/hProcess9"/>
    <dgm:cxn modelId="{DE8D6CF5-73C0-8A46-963B-EADB62C01250}" type="presParOf" srcId="{D8767E17-CB8E-478E-8B5F-32C8B63C05D4}" destId="{75D76ED2-C1ED-4633-8E5E-E3AD47046CD4}" srcOrd="0" destOrd="0" presId="urn:microsoft.com/office/officeart/2005/8/layout/hProcess9"/>
    <dgm:cxn modelId="{178ED631-E837-924E-9BD1-DA6735AB3AF4}" type="presParOf" srcId="{D8767E17-CB8E-478E-8B5F-32C8B63C05D4}" destId="{5968CACA-6E86-4E06-A9BB-F88C96F367F3}" srcOrd="1" destOrd="0" presId="urn:microsoft.com/office/officeart/2005/8/layout/hProcess9"/>
    <dgm:cxn modelId="{A85BFCE2-78B6-6242-AA2B-55B93D21E635}" type="presParOf" srcId="{D8767E17-CB8E-478E-8B5F-32C8B63C05D4}" destId="{48329FE1-F04D-4893-A07F-629A55FD232D}" srcOrd="2" destOrd="0" presId="urn:microsoft.com/office/officeart/2005/8/layout/hProcess9"/>
    <dgm:cxn modelId="{8E0CA205-0AFB-DD4A-874E-0F5A6C35A439}" type="presParOf" srcId="{D8767E17-CB8E-478E-8B5F-32C8B63C05D4}" destId="{427A1369-D4C3-4B2F-82AC-E7E2C7C95C54}" srcOrd="3" destOrd="0" presId="urn:microsoft.com/office/officeart/2005/8/layout/hProcess9"/>
    <dgm:cxn modelId="{35CF8AD4-16B6-DC45-AA8D-D1E5F56C2348}" type="presParOf" srcId="{D8767E17-CB8E-478E-8B5F-32C8B63C05D4}" destId="{9E6C13B3-0683-4911-8B7E-A42AA23C2A42}" srcOrd="4" destOrd="0" presId="urn:microsoft.com/office/officeart/2005/8/layout/hProcess9"/>
    <dgm:cxn modelId="{F03E7281-C341-2442-885B-5AF033F4E3F8}" type="presParOf" srcId="{D8767E17-CB8E-478E-8B5F-32C8B63C05D4}" destId="{5E377624-9627-410D-B53B-6258AFE18CDC}" srcOrd="5" destOrd="0" presId="urn:microsoft.com/office/officeart/2005/8/layout/hProcess9"/>
    <dgm:cxn modelId="{2C795487-912E-1A47-882F-FE272A0F76E0}" type="presParOf" srcId="{D8767E17-CB8E-478E-8B5F-32C8B63C05D4}" destId="{34B6F6B0-6A97-4770-99FC-E10FD9826F8D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8C48FAE-ABA8-4FB1-9702-A6259485DADF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FB200F-CD11-444A-8883-3C58D20B9797}">
      <dgm:prSet/>
      <dgm:spPr/>
      <dgm:t>
        <a:bodyPr/>
        <a:lstStyle/>
        <a:p>
          <a:pPr rtl="0"/>
          <a:r>
            <a:rPr lang="en-US" dirty="0" smtClean="0"/>
            <a:t>Mobile Enabled Web</a:t>
          </a:r>
          <a:endParaRPr lang="en-US" dirty="0"/>
        </a:p>
      </dgm:t>
    </dgm:pt>
    <dgm:pt modelId="{DF47D6E3-072B-4B89-A0DF-1F6A1C94EC5E}" type="parTrans" cxnId="{19CF837C-1F8F-4525-9CA6-54B72B944AB5}">
      <dgm:prSet/>
      <dgm:spPr/>
      <dgm:t>
        <a:bodyPr/>
        <a:lstStyle/>
        <a:p>
          <a:endParaRPr lang="en-US"/>
        </a:p>
      </dgm:t>
    </dgm:pt>
    <dgm:pt modelId="{61609A16-BF58-46DA-8DC8-E0E1140D3A19}" type="sibTrans" cxnId="{19CF837C-1F8F-4525-9CA6-54B72B944AB5}">
      <dgm:prSet/>
      <dgm:spPr/>
      <dgm:t>
        <a:bodyPr/>
        <a:lstStyle/>
        <a:p>
          <a:endParaRPr lang="en-US"/>
        </a:p>
      </dgm:t>
    </dgm:pt>
    <dgm:pt modelId="{4322482F-D566-4F02-AA6C-5E6928E7B646}">
      <dgm:prSet/>
      <dgm:spPr/>
      <dgm:t>
        <a:bodyPr/>
        <a:lstStyle/>
        <a:p>
          <a:pPr rtl="0"/>
          <a:r>
            <a:rPr lang="en-US" dirty="0" smtClean="0"/>
            <a:t>Hybrid</a:t>
          </a:r>
          <a:endParaRPr lang="en-US" dirty="0"/>
        </a:p>
      </dgm:t>
    </dgm:pt>
    <dgm:pt modelId="{604F35CA-6A6B-4762-A7B3-7039A14F56CC}" type="parTrans" cxnId="{F086769B-D9EB-40FB-9854-01A36C1AD026}">
      <dgm:prSet/>
      <dgm:spPr/>
      <dgm:t>
        <a:bodyPr/>
        <a:lstStyle/>
        <a:p>
          <a:endParaRPr lang="en-US"/>
        </a:p>
      </dgm:t>
    </dgm:pt>
    <dgm:pt modelId="{AA6D1D43-0DED-4D97-B821-4E5AE1B84A0F}" type="sibTrans" cxnId="{F086769B-D9EB-40FB-9854-01A36C1AD026}">
      <dgm:prSet/>
      <dgm:spPr/>
      <dgm:t>
        <a:bodyPr/>
        <a:lstStyle/>
        <a:p>
          <a:endParaRPr lang="en-US"/>
        </a:p>
      </dgm:t>
    </dgm:pt>
    <dgm:pt modelId="{8C9634F9-CEFC-4FEC-8AE2-42724A31E7D6}">
      <dgm:prSet/>
      <dgm:spPr/>
      <dgm:t>
        <a:bodyPr/>
        <a:lstStyle/>
        <a:p>
          <a:pPr rtl="0"/>
          <a:r>
            <a:rPr lang="en-US" dirty="0" smtClean="0"/>
            <a:t>True</a:t>
          </a:r>
        </a:p>
        <a:p>
          <a:pPr rtl="0"/>
          <a:r>
            <a:rPr lang="en-US" dirty="0" smtClean="0"/>
            <a:t>Native</a:t>
          </a:r>
          <a:endParaRPr lang="en-US" dirty="0"/>
        </a:p>
      </dgm:t>
    </dgm:pt>
    <dgm:pt modelId="{E480E274-4958-4183-83A4-FB50D8A8AA0F}" type="parTrans" cxnId="{FDA7AAB2-8687-4019-A91B-16EBCFA9931E}">
      <dgm:prSet/>
      <dgm:spPr/>
      <dgm:t>
        <a:bodyPr/>
        <a:lstStyle/>
        <a:p>
          <a:endParaRPr lang="en-US"/>
        </a:p>
      </dgm:t>
    </dgm:pt>
    <dgm:pt modelId="{8B4D45B5-5403-491E-BA08-6A4B0F26DAC5}" type="sibTrans" cxnId="{FDA7AAB2-8687-4019-A91B-16EBCFA9931E}">
      <dgm:prSet/>
      <dgm:spPr/>
      <dgm:t>
        <a:bodyPr/>
        <a:lstStyle/>
        <a:p>
          <a:endParaRPr lang="en-US"/>
        </a:p>
      </dgm:t>
    </dgm:pt>
    <dgm:pt modelId="{8623BAAB-C9B0-4DEF-ADD8-32F26367BE67}">
      <dgm:prSet/>
      <dgm:spPr/>
      <dgm:t>
        <a:bodyPr/>
        <a:lstStyle/>
        <a:p>
          <a:pPr rtl="0"/>
          <a:r>
            <a:rPr lang="en-US" dirty="0" smtClean="0"/>
            <a:t>Near Native</a:t>
          </a:r>
          <a:endParaRPr lang="en-US" dirty="0"/>
        </a:p>
      </dgm:t>
    </dgm:pt>
    <dgm:pt modelId="{E6E50599-B317-4188-A764-0938C6005A87}" type="parTrans" cxnId="{18141C69-D999-42A5-88BB-7FFF78AF54D9}">
      <dgm:prSet/>
      <dgm:spPr/>
      <dgm:t>
        <a:bodyPr/>
        <a:lstStyle/>
        <a:p>
          <a:endParaRPr lang="en-US"/>
        </a:p>
      </dgm:t>
    </dgm:pt>
    <dgm:pt modelId="{D2E3CA6F-363C-4D36-BAE1-90FE65A388E0}" type="sibTrans" cxnId="{18141C69-D999-42A5-88BB-7FFF78AF54D9}">
      <dgm:prSet/>
      <dgm:spPr/>
      <dgm:t>
        <a:bodyPr/>
        <a:lstStyle/>
        <a:p>
          <a:endParaRPr lang="en-US"/>
        </a:p>
      </dgm:t>
    </dgm:pt>
    <dgm:pt modelId="{29805ACC-692F-45F9-A0CB-3CBE6D88CE6C}" type="pres">
      <dgm:prSet presAssocID="{B8C48FAE-ABA8-4FB1-9702-A6259485DADF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9AD26C0-3873-4EA8-8733-955003C559F0}" type="pres">
      <dgm:prSet presAssocID="{25FB200F-CD11-444A-8883-3C58D20B9797}" presName="root" presStyleCnt="0"/>
      <dgm:spPr/>
    </dgm:pt>
    <dgm:pt modelId="{5B2153D8-B7F3-47B4-953B-B4C6696CFFD6}" type="pres">
      <dgm:prSet presAssocID="{25FB200F-CD11-444A-8883-3C58D20B9797}" presName="rootComposite" presStyleCnt="0"/>
      <dgm:spPr/>
    </dgm:pt>
    <dgm:pt modelId="{6529E878-F4BB-4C8F-8FA5-263C392FA022}" type="pres">
      <dgm:prSet presAssocID="{25FB200F-CD11-444A-8883-3C58D20B9797}" presName="rootText" presStyleLbl="node1" presStyleIdx="0" presStyleCnt="4" custLinFactNeighborX="-60181" custLinFactNeighborY="-11"/>
      <dgm:spPr/>
      <dgm:t>
        <a:bodyPr/>
        <a:lstStyle/>
        <a:p>
          <a:endParaRPr lang="en-US"/>
        </a:p>
      </dgm:t>
    </dgm:pt>
    <dgm:pt modelId="{204733C5-446D-4B20-8A9B-FB516E11D2BB}" type="pres">
      <dgm:prSet presAssocID="{25FB200F-CD11-444A-8883-3C58D20B9797}" presName="rootConnector" presStyleLbl="node1" presStyleIdx="0" presStyleCnt="4"/>
      <dgm:spPr/>
      <dgm:t>
        <a:bodyPr/>
        <a:lstStyle/>
        <a:p>
          <a:endParaRPr lang="en-US"/>
        </a:p>
      </dgm:t>
    </dgm:pt>
    <dgm:pt modelId="{A0F39D18-A81F-40FF-8232-FEAF2C0415D4}" type="pres">
      <dgm:prSet presAssocID="{25FB200F-CD11-444A-8883-3C58D20B9797}" presName="childShape" presStyleCnt="0"/>
      <dgm:spPr/>
    </dgm:pt>
    <dgm:pt modelId="{477C8B22-66BA-4F5C-BA15-5FBCB33D652F}" type="pres">
      <dgm:prSet presAssocID="{4322482F-D566-4F02-AA6C-5E6928E7B646}" presName="root" presStyleCnt="0"/>
      <dgm:spPr/>
    </dgm:pt>
    <dgm:pt modelId="{5991F5C7-9A5A-4936-A640-69EE903226E0}" type="pres">
      <dgm:prSet presAssocID="{4322482F-D566-4F02-AA6C-5E6928E7B646}" presName="rootComposite" presStyleCnt="0"/>
      <dgm:spPr/>
    </dgm:pt>
    <dgm:pt modelId="{9007036A-CEBC-4C47-9974-C0553AB4AAA5}" type="pres">
      <dgm:prSet presAssocID="{4322482F-D566-4F02-AA6C-5E6928E7B646}" presName="rootText" presStyleLbl="node1" presStyleIdx="1" presStyleCnt="4" custLinFactNeighborX="-837" custLinFactNeighborY="2423"/>
      <dgm:spPr/>
      <dgm:t>
        <a:bodyPr/>
        <a:lstStyle/>
        <a:p>
          <a:endParaRPr lang="en-US"/>
        </a:p>
      </dgm:t>
    </dgm:pt>
    <dgm:pt modelId="{5BC1766A-249F-4D42-BBE8-433311D049B8}" type="pres">
      <dgm:prSet presAssocID="{4322482F-D566-4F02-AA6C-5E6928E7B646}" presName="rootConnector" presStyleLbl="node1" presStyleIdx="1" presStyleCnt="4"/>
      <dgm:spPr/>
      <dgm:t>
        <a:bodyPr/>
        <a:lstStyle/>
        <a:p>
          <a:endParaRPr lang="en-US"/>
        </a:p>
      </dgm:t>
    </dgm:pt>
    <dgm:pt modelId="{85E141A5-34BE-4822-AC2C-40414D580E5C}" type="pres">
      <dgm:prSet presAssocID="{4322482F-D566-4F02-AA6C-5E6928E7B646}" presName="childShape" presStyleCnt="0"/>
      <dgm:spPr/>
    </dgm:pt>
    <dgm:pt modelId="{4071C09C-37C9-422A-9076-9263E2E43305}" type="pres">
      <dgm:prSet presAssocID="{8623BAAB-C9B0-4DEF-ADD8-32F26367BE67}" presName="root" presStyleCnt="0"/>
      <dgm:spPr/>
    </dgm:pt>
    <dgm:pt modelId="{C526844E-6926-4639-9D00-D110FF4A894B}" type="pres">
      <dgm:prSet presAssocID="{8623BAAB-C9B0-4DEF-ADD8-32F26367BE67}" presName="rootComposite" presStyleCnt="0"/>
      <dgm:spPr/>
    </dgm:pt>
    <dgm:pt modelId="{B9663205-6F2C-4E52-8427-30520AC8DFAF}" type="pres">
      <dgm:prSet presAssocID="{8623BAAB-C9B0-4DEF-ADD8-32F26367BE67}" presName="rootText" presStyleLbl="node1" presStyleIdx="2" presStyleCnt="4" custLinFactNeighborX="-1586" custLinFactNeighborY="2423"/>
      <dgm:spPr/>
      <dgm:t>
        <a:bodyPr/>
        <a:lstStyle/>
        <a:p>
          <a:endParaRPr lang="en-US"/>
        </a:p>
      </dgm:t>
    </dgm:pt>
    <dgm:pt modelId="{A677C5C6-60AA-4205-B58C-0DAB3F24CD55}" type="pres">
      <dgm:prSet presAssocID="{8623BAAB-C9B0-4DEF-ADD8-32F26367BE67}" presName="rootConnector" presStyleLbl="node1" presStyleIdx="2" presStyleCnt="4"/>
      <dgm:spPr/>
      <dgm:t>
        <a:bodyPr/>
        <a:lstStyle/>
        <a:p>
          <a:endParaRPr lang="en-US"/>
        </a:p>
      </dgm:t>
    </dgm:pt>
    <dgm:pt modelId="{E6C480C3-6E2C-4048-996A-974CD02F3781}" type="pres">
      <dgm:prSet presAssocID="{8623BAAB-C9B0-4DEF-ADD8-32F26367BE67}" presName="childShape" presStyleCnt="0"/>
      <dgm:spPr/>
    </dgm:pt>
    <dgm:pt modelId="{C7177A9F-221E-426B-962B-BD238462B4CC}" type="pres">
      <dgm:prSet presAssocID="{8C9634F9-CEFC-4FEC-8AE2-42724A31E7D6}" presName="root" presStyleCnt="0"/>
      <dgm:spPr/>
    </dgm:pt>
    <dgm:pt modelId="{C7CDD3F2-C274-443C-8844-AC66C4E3AF6B}" type="pres">
      <dgm:prSet presAssocID="{8C9634F9-CEFC-4FEC-8AE2-42724A31E7D6}" presName="rootComposite" presStyleCnt="0"/>
      <dgm:spPr/>
    </dgm:pt>
    <dgm:pt modelId="{2D1FF5D1-67FB-4122-B9F8-53DC96C3063E}" type="pres">
      <dgm:prSet presAssocID="{8C9634F9-CEFC-4FEC-8AE2-42724A31E7D6}" presName="rootText" presStyleLbl="node1" presStyleIdx="3" presStyleCnt="4" custLinFactNeighborX="-6478" custLinFactNeighborY="54"/>
      <dgm:spPr/>
      <dgm:t>
        <a:bodyPr/>
        <a:lstStyle/>
        <a:p>
          <a:endParaRPr lang="en-US"/>
        </a:p>
      </dgm:t>
    </dgm:pt>
    <dgm:pt modelId="{87D76F0C-6D40-40DC-A107-41C65406A2B1}" type="pres">
      <dgm:prSet presAssocID="{8C9634F9-CEFC-4FEC-8AE2-42724A31E7D6}" presName="rootConnector" presStyleLbl="node1" presStyleIdx="3" presStyleCnt="4"/>
      <dgm:spPr/>
      <dgm:t>
        <a:bodyPr/>
        <a:lstStyle/>
        <a:p>
          <a:endParaRPr lang="en-US"/>
        </a:p>
      </dgm:t>
    </dgm:pt>
    <dgm:pt modelId="{79C9BF19-0F67-42D9-8A2F-19B6717370AE}" type="pres">
      <dgm:prSet presAssocID="{8C9634F9-CEFC-4FEC-8AE2-42724A31E7D6}" presName="childShape" presStyleCnt="0"/>
      <dgm:spPr/>
    </dgm:pt>
  </dgm:ptLst>
  <dgm:cxnLst>
    <dgm:cxn modelId="{2CA78ADE-DF5D-704D-BF52-494325E4749D}" type="presOf" srcId="{8623BAAB-C9B0-4DEF-ADD8-32F26367BE67}" destId="{B9663205-6F2C-4E52-8427-30520AC8DFAF}" srcOrd="0" destOrd="0" presId="urn:microsoft.com/office/officeart/2005/8/layout/hierarchy3"/>
    <dgm:cxn modelId="{75E70D2B-9A8B-5B46-9844-59AA8DBBA732}" type="presOf" srcId="{4322482F-D566-4F02-AA6C-5E6928E7B646}" destId="{9007036A-CEBC-4C47-9974-C0553AB4AAA5}" srcOrd="0" destOrd="0" presId="urn:microsoft.com/office/officeart/2005/8/layout/hierarchy3"/>
    <dgm:cxn modelId="{19CF837C-1F8F-4525-9CA6-54B72B944AB5}" srcId="{B8C48FAE-ABA8-4FB1-9702-A6259485DADF}" destId="{25FB200F-CD11-444A-8883-3C58D20B9797}" srcOrd="0" destOrd="0" parTransId="{DF47D6E3-072B-4B89-A0DF-1F6A1C94EC5E}" sibTransId="{61609A16-BF58-46DA-8DC8-E0E1140D3A19}"/>
    <dgm:cxn modelId="{18141C69-D999-42A5-88BB-7FFF78AF54D9}" srcId="{B8C48FAE-ABA8-4FB1-9702-A6259485DADF}" destId="{8623BAAB-C9B0-4DEF-ADD8-32F26367BE67}" srcOrd="2" destOrd="0" parTransId="{E6E50599-B317-4188-A764-0938C6005A87}" sibTransId="{D2E3CA6F-363C-4D36-BAE1-90FE65A388E0}"/>
    <dgm:cxn modelId="{37B3A72A-8C8F-C942-ADAA-533EEABADEF6}" type="presOf" srcId="{8C9634F9-CEFC-4FEC-8AE2-42724A31E7D6}" destId="{87D76F0C-6D40-40DC-A107-41C65406A2B1}" srcOrd="1" destOrd="0" presId="urn:microsoft.com/office/officeart/2005/8/layout/hierarchy3"/>
    <dgm:cxn modelId="{036143E4-5D70-CC4A-B704-73A164DC86F9}" type="presOf" srcId="{8623BAAB-C9B0-4DEF-ADD8-32F26367BE67}" destId="{A677C5C6-60AA-4205-B58C-0DAB3F24CD55}" srcOrd="1" destOrd="0" presId="urn:microsoft.com/office/officeart/2005/8/layout/hierarchy3"/>
    <dgm:cxn modelId="{FDA7AAB2-8687-4019-A91B-16EBCFA9931E}" srcId="{B8C48FAE-ABA8-4FB1-9702-A6259485DADF}" destId="{8C9634F9-CEFC-4FEC-8AE2-42724A31E7D6}" srcOrd="3" destOrd="0" parTransId="{E480E274-4958-4183-83A4-FB50D8A8AA0F}" sibTransId="{8B4D45B5-5403-491E-BA08-6A4B0F26DAC5}"/>
    <dgm:cxn modelId="{E028A5BD-582A-8045-8DBA-E5D3D04A8F53}" type="presOf" srcId="{25FB200F-CD11-444A-8883-3C58D20B9797}" destId="{204733C5-446D-4B20-8A9B-FB516E11D2BB}" srcOrd="1" destOrd="0" presId="urn:microsoft.com/office/officeart/2005/8/layout/hierarchy3"/>
    <dgm:cxn modelId="{030BF31A-B2BB-B142-8D76-BB1ADA397D14}" type="presOf" srcId="{25FB200F-CD11-444A-8883-3C58D20B9797}" destId="{6529E878-F4BB-4C8F-8FA5-263C392FA022}" srcOrd="0" destOrd="0" presId="urn:microsoft.com/office/officeart/2005/8/layout/hierarchy3"/>
    <dgm:cxn modelId="{8211461B-9AD6-6C4A-9BE7-86DA63B81BCF}" type="presOf" srcId="{4322482F-D566-4F02-AA6C-5E6928E7B646}" destId="{5BC1766A-249F-4D42-BBE8-433311D049B8}" srcOrd="1" destOrd="0" presId="urn:microsoft.com/office/officeart/2005/8/layout/hierarchy3"/>
    <dgm:cxn modelId="{322DD5A3-6DCA-C34A-A0A3-5C60419F27E5}" type="presOf" srcId="{8C9634F9-CEFC-4FEC-8AE2-42724A31E7D6}" destId="{2D1FF5D1-67FB-4122-B9F8-53DC96C3063E}" srcOrd="0" destOrd="0" presId="urn:microsoft.com/office/officeart/2005/8/layout/hierarchy3"/>
    <dgm:cxn modelId="{03BF2236-85CC-9A4A-977E-EA60E1EFF53D}" type="presOf" srcId="{B8C48FAE-ABA8-4FB1-9702-A6259485DADF}" destId="{29805ACC-692F-45F9-A0CB-3CBE6D88CE6C}" srcOrd="0" destOrd="0" presId="urn:microsoft.com/office/officeart/2005/8/layout/hierarchy3"/>
    <dgm:cxn modelId="{F086769B-D9EB-40FB-9854-01A36C1AD026}" srcId="{B8C48FAE-ABA8-4FB1-9702-A6259485DADF}" destId="{4322482F-D566-4F02-AA6C-5E6928E7B646}" srcOrd="1" destOrd="0" parTransId="{604F35CA-6A6B-4762-A7B3-7039A14F56CC}" sibTransId="{AA6D1D43-0DED-4D97-B821-4E5AE1B84A0F}"/>
    <dgm:cxn modelId="{71D9F06C-1F33-ED41-87DC-D1C1B49EFC07}" type="presParOf" srcId="{29805ACC-692F-45F9-A0CB-3CBE6D88CE6C}" destId="{29AD26C0-3873-4EA8-8733-955003C559F0}" srcOrd="0" destOrd="0" presId="urn:microsoft.com/office/officeart/2005/8/layout/hierarchy3"/>
    <dgm:cxn modelId="{31B975E8-1471-0148-ACCA-A425621728E0}" type="presParOf" srcId="{29AD26C0-3873-4EA8-8733-955003C559F0}" destId="{5B2153D8-B7F3-47B4-953B-B4C6696CFFD6}" srcOrd="0" destOrd="0" presId="urn:microsoft.com/office/officeart/2005/8/layout/hierarchy3"/>
    <dgm:cxn modelId="{88BCCDC8-E990-ED40-8BC9-ECB90E9B0287}" type="presParOf" srcId="{5B2153D8-B7F3-47B4-953B-B4C6696CFFD6}" destId="{6529E878-F4BB-4C8F-8FA5-263C392FA022}" srcOrd="0" destOrd="0" presId="urn:microsoft.com/office/officeart/2005/8/layout/hierarchy3"/>
    <dgm:cxn modelId="{707582BF-67F7-C646-893B-4B6F08E2F919}" type="presParOf" srcId="{5B2153D8-B7F3-47B4-953B-B4C6696CFFD6}" destId="{204733C5-446D-4B20-8A9B-FB516E11D2BB}" srcOrd="1" destOrd="0" presId="urn:microsoft.com/office/officeart/2005/8/layout/hierarchy3"/>
    <dgm:cxn modelId="{3DA1696E-A14A-974E-8B44-9052780FA483}" type="presParOf" srcId="{29AD26C0-3873-4EA8-8733-955003C559F0}" destId="{A0F39D18-A81F-40FF-8232-FEAF2C0415D4}" srcOrd="1" destOrd="0" presId="urn:microsoft.com/office/officeart/2005/8/layout/hierarchy3"/>
    <dgm:cxn modelId="{450A1247-DA55-0849-8EB0-CFE4CACEDD90}" type="presParOf" srcId="{29805ACC-692F-45F9-A0CB-3CBE6D88CE6C}" destId="{477C8B22-66BA-4F5C-BA15-5FBCB33D652F}" srcOrd="1" destOrd="0" presId="urn:microsoft.com/office/officeart/2005/8/layout/hierarchy3"/>
    <dgm:cxn modelId="{DE7856F4-87A0-5648-B6BF-DCF12E0B3BB4}" type="presParOf" srcId="{477C8B22-66BA-4F5C-BA15-5FBCB33D652F}" destId="{5991F5C7-9A5A-4936-A640-69EE903226E0}" srcOrd="0" destOrd="0" presId="urn:microsoft.com/office/officeart/2005/8/layout/hierarchy3"/>
    <dgm:cxn modelId="{9E203969-B74A-F642-99B8-DBD77753B0FF}" type="presParOf" srcId="{5991F5C7-9A5A-4936-A640-69EE903226E0}" destId="{9007036A-CEBC-4C47-9974-C0553AB4AAA5}" srcOrd="0" destOrd="0" presId="urn:microsoft.com/office/officeart/2005/8/layout/hierarchy3"/>
    <dgm:cxn modelId="{86DC9E34-1D00-E44E-AC24-69043602FC94}" type="presParOf" srcId="{5991F5C7-9A5A-4936-A640-69EE903226E0}" destId="{5BC1766A-249F-4D42-BBE8-433311D049B8}" srcOrd="1" destOrd="0" presId="urn:microsoft.com/office/officeart/2005/8/layout/hierarchy3"/>
    <dgm:cxn modelId="{D6941D1C-865D-CA47-BD19-51879674F780}" type="presParOf" srcId="{477C8B22-66BA-4F5C-BA15-5FBCB33D652F}" destId="{85E141A5-34BE-4822-AC2C-40414D580E5C}" srcOrd="1" destOrd="0" presId="urn:microsoft.com/office/officeart/2005/8/layout/hierarchy3"/>
    <dgm:cxn modelId="{96A8FC8E-4BD6-3141-B08D-476E552CCE82}" type="presParOf" srcId="{29805ACC-692F-45F9-A0CB-3CBE6D88CE6C}" destId="{4071C09C-37C9-422A-9076-9263E2E43305}" srcOrd="2" destOrd="0" presId="urn:microsoft.com/office/officeart/2005/8/layout/hierarchy3"/>
    <dgm:cxn modelId="{5315F381-ED57-4C47-8C68-4625C324A9C0}" type="presParOf" srcId="{4071C09C-37C9-422A-9076-9263E2E43305}" destId="{C526844E-6926-4639-9D00-D110FF4A894B}" srcOrd="0" destOrd="0" presId="urn:microsoft.com/office/officeart/2005/8/layout/hierarchy3"/>
    <dgm:cxn modelId="{8C085AF9-CABD-FE46-A7CB-3EB9435783F4}" type="presParOf" srcId="{C526844E-6926-4639-9D00-D110FF4A894B}" destId="{B9663205-6F2C-4E52-8427-30520AC8DFAF}" srcOrd="0" destOrd="0" presId="urn:microsoft.com/office/officeart/2005/8/layout/hierarchy3"/>
    <dgm:cxn modelId="{B2074D0B-98A0-C947-A2ED-DA426723FDE2}" type="presParOf" srcId="{C526844E-6926-4639-9D00-D110FF4A894B}" destId="{A677C5C6-60AA-4205-B58C-0DAB3F24CD55}" srcOrd="1" destOrd="0" presId="urn:microsoft.com/office/officeart/2005/8/layout/hierarchy3"/>
    <dgm:cxn modelId="{83297510-5685-F743-ADFA-BF9710D971A2}" type="presParOf" srcId="{4071C09C-37C9-422A-9076-9263E2E43305}" destId="{E6C480C3-6E2C-4048-996A-974CD02F3781}" srcOrd="1" destOrd="0" presId="urn:microsoft.com/office/officeart/2005/8/layout/hierarchy3"/>
    <dgm:cxn modelId="{51CEBEC2-5CFC-BE4D-BBA3-E3B53265C4A1}" type="presParOf" srcId="{29805ACC-692F-45F9-A0CB-3CBE6D88CE6C}" destId="{C7177A9F-221E-426B-962B-BD238462B4CC}" srcOrd="3" destOrd="0" presId="urn:microsoft.com/office/officeart/2005/8/layout/hierarchy3"/>
    <dgm:cxn modelId="{62C431CA-6923-9749-A3B2-8CAA23670C5E}" type="presParOf" srcId="{C7177A9F-221E-426B-962B-BD238462B4CC}" destId="{C7CDD3F2-C274-443C-8844-AC66C4E3AF6B}" srcOrd="0" destOrd="0" presId="urn:microsoft.com/office/officeart/2005/8/layout/hierarchy3"/>
    <dgm:cxn modelId="{2709BA9C-0B3B-5D49-B67F-EDF382C86E9B}" type="presParOf" srcId="{C7CDD3F2-C274-443C-8844-AC66C4E3AF6B}" destId="{2D1FF5D1-67FB-4122-B9F8-53DC96C3063E}" srcOrd="0" destOrd="0" presId="urn:microsoft.com/office/officeart/2005/8/layout/hierarchy3"/>
    <dgm:cxn modelId="{5080536F-183A-904D-BFBD-D5EA53B9A542}" type="presParOf" srcId="{C7CDD3F2-C274-443C-8844-AC66C4E3AF6B}" destId="{87D76F0C-6D40-40DC-A107-41C65406A2B1}" srcOrd="1" destOrd="0" presId="urn:microsoft.com/office/officeart/2005/8/layout/hierarchy3"/>
    <dgm:cxn modelId="{74552F6D-F568-3B43-96B4-FB8FE1A0A53F}" type="presParOf" srcId="{C7177A9F-221E-426B-962B-BD238462B4CC}" destId="{79C9BF19-0F67-42D9-8A2F-19B6717370AE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0818B3-D552-9542-97E2-BDEBACBEA406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0977516-E805-F746-983D-AFCC49B7BAD6}">
      <dgm:prSet/>
      <dgm:spPr/>
      <dgm:t>
        <a:bodyPr/>
        <a:lstStyle/>
        <a:p>
          <a:pPr rtl="0"/>
          <a:r>
            <a:rPr lang="en-US" dirty="0" smtClean="0"/>
            <a:t>(S)peed/ Performance</a:t>
          </a:r>
          <a:endParaRPr lang="en-US" dirty="0"/>
        </a:p>
      </dgm:t>
    </dgm:pt>
    <dgm:pt modelId="{F199067A-342C-3348-9C9E-9970BD0D23CE}" type="parTrans" cxnId="{FEF65639-7268-0747-A6E7-D104D1376FCF}">
      <dgm:prSet/>
      <dgm:spPr/>
      <dgm:t>
        <a:bodyPr/>
        <a:lstStyle/>
        <a:p>
          <a:endParaRPr lang="en-US"/>
        </a:p>
      </dgm:t>
    </dgm:pt>
    <dgm:pt modelId="{26F796CF-E193-AF42-AA6B-86849191D07D}" type="sibTrans" cxnId="{FEF65639-7268-0747-A6E7-D104D1376FCF}">
      <dgm:prSet/>
      <dgm:spPr/>
      <dgm:t>
        <a:bodyPr/>
        <a:lstStyle/>
        <a:p>
          <a:endParaRPr lang="en-US"/>
        </a:p>
      </dgm:t>
    </dgm:pt>
    <dgm:pt modelId="{BFB762FC-AE88-6647-9529-2B2E402046CC}">
      <dgm:prSet/>
      <dgm:spPr/>
      <dgm:t>
        <a:bodyPr/>
        <a:lstStyle/>
        <a:p>
          <a:pPr rtl="0"/>
          <a:r>
            <a:rPr lang="en-US" dirty="0" smtClean="0"/>
            <a:t>(T)</a:t>
          </a:r>
          <a:r>
            <a:rPr lang="en-US" dirty="0" err="1" smtClean="0"/>
            <a:t>ime</a:t>
          </a:r>
          <a:r>
            <a:rPr lang="en-US" dirty="0" smtClean="0"/>
            <a:t>/Cost</a:t>
          </a:r>
          <a:endParaRPr lang="en-US" dirty="0"/>
        </a:p>
      </dgm:t>
    </dgm:pt>
    <dgm:pt modelId="{ABA9A29B-8D69-F041-A08A-41A33884579C}" type="parTrans" cxnId="{1793A022-EE7B-6246-A0FC-E9DE8F231E4E}">
      <dgm:prSet/>
      <dgm:spPr/>
      <dgm:t>
        <a:bodyPr/>
        <a:lstStyle/>
        <a:p>
          <a:endParaRPr lang="en-US"/>
        </a:p>
      </dgm:t>
    </dgm:pt>
    <dgm:pt modelId="{DD5E9D2F-DD85-584D-A330-01DF3B427FC6}" type="sibTrans" cxnId="{1793A022-EE7B-6246-A0FC-E9DE8F231E4E}">
      <dgm:prSet/>
      <dgm:spPr/>
      <dgm:t>
        <a:bodyPr/>
        <a:lstStyle/>
        <a:p>
          <a:endParaRPr lang="en-US"/>
        </a:p>
      </dgm:t>
    </dgm:pt>
    <dgm:pt modelId="{61187A5C-8431-9B4A-944F-0238D3EF1148}">
      <dgm:prSet/>
      <dgm:spPr/>
      <dgm:t>
        <a:bodyPr/>
        <a:lstStyle/>
        <a:p>
          <a:pPr rtl="0"/>
          <a:r>
            <a:rPr lang="en-US" dirty="0" smtClean="0"/>
            <a:t>(A)</a:t>
          </a:r>
          <a:r>
            <a:rPr lang="en-US" dirty="0" err="1" smtClean="0"/>
            <a:t>lways</a:t>
          </a:r>
          <a:r>
            <a:rPr lang="en-US" dirty="0" smtClean="0"/>
            <a:t> use Newest Features</a:t>
          </a:r>
          <a:endParaRPr lang="en-US" dirty="0"/>
        </a:p>
      </dgm:t>
    </dgm:pt>
    <dgm:pt modelId="{6659917D-B3B6-B547-970B-749C86DF98D5}" type="parTrans" cxnId="{2096B3EB-485A-B742-907E-8EB6FD521AE1}">
      <dgm:prSet/>
      <dgm:spPr/>
      <dgm:t>
        <a:bodyPr/>
        <a:lstStyle/>
        <a:p>
          <a:endParaRPr lang="en-US"/>
        </a:p>
      </dgm:t>
    </dgm:pt>
    <dgm:pt modelId="{63A1C759-9445-4243-A96E-5EC5E2809872}" type="sibTrans" cxnId="{2096B3EB-485A-B742-907E-8EB6FD521AE1}">
      <dgm:prSet/>
      <dgm:spPr/>
      <dgm:t>
        <a:bodyPr/>
        <a:lstStyle/>
        <a:p>
          <a:endParaRPr lang="en-US"/>
        </a:p>
      </dgm:t>
    </dgm:pt>
    <dgm:pt modelId="{8E4783AD-A2A0-EB46-9103-99B5799E99A9}">
      <dgm:prSet/>
      <dgm:spPr/>
      <dgm:t>
        <a:bodyPr/>
        <a:lstStyle/>
        <a:p>
          <a:pPr rtl="0"/>
          <a:r>
            <a:rPr lang="en-US" dirty="0" smtClean="0"/>
            <a:t>(N)</a:t>
          </a:r>
          <a:r>
            <a:rPr lang="en-US" dirty="0" err="1" smtClean="0"/>
            <a:t>ative</a:t>
          </a:r>
          <a:r>
            <a:rPr lang="en-US" dirty="0" smtClean="0"/>
            <a:t> User Interface</a:t>
          </a:r>
          <a:endParaRPr lang="en-US" dirty="0"/>
        </a:p>
      </dgm:t>
    </dgm:pt>
    <dgm:pt modelId="{E1D9F723-532A-E545-95BA-28AB6FED4372}" type="parTrans" cxnId="{BE7E476B-9EB3-5049-ADE3-898320054C7E}">
      <dgm:prSet/>
      <dgm:spPr/>
      <dgm:t>
        <a:bodyPr/>
        <a:lstStyle/>
        <a:p>
          <a:endParaRPr lang="en-US"/>
        </a:p>
      </dgm:t>
    </dgm:pt>
    <dgm:pt modelId="{2681D49D-A12B-7344-9213-C450D247682B}" type="sibTrans" cxnId="{BE7E476B-9EB3-5049-ADE3-898320054C7E}">
      <dgm:prSet/>
      <dgm:spPr/>
      <dgm:t>
        <a:bodyPr/>
        <a:lstStyle/>
        <a:p>
          <a:endParaRPr lang="en-US"/>
        </a:p>
      </dgm:t>
    </dgm:pt>
    <dgm:pt modelId="{8EC434EC-A8C3-0744-B2C4-003803AF19E5}">
      <dgm:prSet/>
      <dgm:spPr/>
      <dgm:t>
        <a:bodyPr/>
        <a:lstStyle/>
        <a:p>
          <a:pPr rtl="0"/>
          <a:r>
            <a:rPr lang="en-US" smtClean="0"/>
            <a:t>(C)omplex</a:t>
          </a:r>
          <a:r>
            <a:rPr lang="en-US" dirty="0" smtClean="0"/>
            <a:t> Hardware / API interaction</a:t>
          </a:r>
          <a:endParaRPr lang="en-US" dirty="0"/>
        </a:p>
      </dgm:t>
    </dgm:pt>
    <dgm:pt modelId="{2DB8FCC7-07D5-874B-8121-C3D48CB2AD24}" type="parTrans" cxnId="{5A20D141-5451-7F47-AF96-B790F333747C}">
      <dgm:prSet/>
      <dgm:spPr/>
      <dgm:t>
        <a:bodyPr/>
        <a:lstStyle/>
        <a:p>
          <a:endParaRPr lang="en-US"/>
        </a:p>
      </dgm:t>
    </dgm:pt>
    <dgm:pt modelId="{C7AEE262-451D-7646-87D4-82F5D2B68D06}" type="sibTrans" cxnId="{5A20D141-5451-7F47-AF96-B790F333747C}">
      <dgm:prSet/>
      <dgm:spPr/>
      <dgm:t>
        <a:bodyPr/>
        <a:lstStyle/>
        <a:p>
          <a:endParaRPr lang="en-US"/>
        </a:p>
      </dgm:t>
    </dgm:pt>
    <dgm:pt modelId="{2117D2DE-4B26-3643-AC0C-41B09630CEFE}">
      <dgm:prSet/>
      <dgm:spPr/>
      <dgm:t>
        <a:bodyPr/>
        <a:lstStyle/>
        <a:p>
          <a:pPr rtl="0"/>
          <a:r>
            <a:rPr lang="en-US" dirty="0" smtClean="0"/>
            <a:t>(E)</a:t>
          </a:r>
          <a:r>
            <a:rPr lang="en-US" dirty="0" err="1" smtClean="0"/>
            <a:t>nterprise</a:t>
          </a:r>
          <a:r>
            <a:rPr lang="en-US" dirty="0" smtClean="0"/>
            <a:t> Services / Tools</a:t>
          </a:r>
          <a:endParaRPr lang="en-US" dirty="0"/>
        </a:p>
      </dgm:t>
    </dgm:pt>
    <dgm:pt modelId="{93268333-3FAE-6B4A-BB17-9A6D5B4486B4}" type="parTrans" cxnId="{4817ED60-DE5B-3F43-9E99-5FA909BFDB1D}">
      <dgm:prSet/>
      <dgm:spPr/>
      <dgm:t>
        <a:bodyPr/>
        <a:lstStyle/>
        <a:p>
          <a:endParaRPr lang="en-US"/>
        </a:p>
      </dgm:t>
    </dgm:pt>
    <dgm:pt modelId="{0D49FB84-B8EC-E94F-9F84-DE414A47781F}" type="sibTrans" cxnId="{4817ED60-DE5B-3F43-9E99-5FA909BFDB1D}">
      <dgm:prSet/>
      <dgm:spPr/>
      <dgm:t>
        <a:bodyPr/>
        <a:lstStyle/>
        <a:p>
          <a:endParaRPr lang="en-US"/>
        </a:p>
      </dgm:t>
    </dgm:pt>
    <dgm:pt modelId="{6ACDF2CA-A89D-EF4B-BF9D-47C29734E16C}" type="pres">
      <dgm:prSet presAssocID="{920818B3-D552-9542-97E2-BDEBACBEA40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81CCA55-A7A7-0942-83E5-44156E5E5DB0}" type="pres">
      <dgm:prSet presAssocID="{70977516-E805-F746-983D-AFCC49B7BAD6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F6580A-DD26-544C-BA01-EFF918085E7C}" type="pres">
      <dgm:prSet presAssocID="{26F796CF-E193-AF42-AA6B-86849191D07D}" presName="spacer" presStyleCnt="0"/>
      <dgm:spPr/>
    </dgm:pt>
    <dgm:pt modelId="{F76A6CD9-C82D-BB4D-9B7A-1FD997179222}" type="pres">
      <dgm:prSet presAssocID="{BFB762FC-AE88-6647-9529-2B2E402046CC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AF6E08-2BFF-464C-9F2A-45B6F4F6BDCC}" type="pres">
      <dgm:prSet presAssocID="{DD5E9D2F-DD85-584D-A330-01DF3B427FC6}" presName="spacer" presStyleCnt="0"/>
      <dgm:spPr/>
    </dgm:pt>
    <dgm:pt modelId="{64965744-47AE-C649-88EA-5F3D846F1A9D}" type="pres">
      <dgm:prSet presAssocID="{61187A5C-8431-9B4A-944F-0238D3EF1148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021953-B993-264F-A438-CA33CB50A7FC}" type="pres">
      <dgm:prSet presAssocID="{63A1C759-9445-4243-A96E-5EC5E2809872}" presName="spacer" presStyleCnt="0"/>
      <dgm:spPr/>
    </dgm:pt>
    <dgm:pt modelId="{5E6CA4F4-8D0C-3B4E-A057-AD710544889D}" type="pres">
      <dgm:prSet presAssocID="{8E4783AD-A2A0-EB46-9103-99B5799E99A9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8ACA9D-587D-F842-AB10-367E1CCED67B}" type="pres">
      <dgm:prSet presAssocID="{2681D49D-A12B-7344-9213-C450D247682B}" presName="spacer" presStyleCnt="0"/>
      <dgm:spPr/>
    </dgm:pt>
    <dgm:pt modelId="{A8086523-CED3-5C45-8C27-011DEBFDAB8D}" type="pres">
      <dgm:prSet presAssocID="{8EC434EC-A8C3-0744-B2C4-003803AF19E5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76C93F-49E1-3F4B-AD51-39024FA91E6F}" type="pres">
      <dgm:prSet presAssocID="{C7AEE262-451D-7646-87D4-82F5D2B68D06}" presName="spacer" presStyleCnt="0"/>
      <dgm:spPr/>
    </dgm:pt>
    <dgm:pt modelId="{7CEA47C3-C537-1B48-B2B8-CAA89BB9DC3D}" type="pres">
      <dgm:prSet presAssocID="{2117D2DE-4B26-3643-AC0C-41B09630CEFE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31CD44-A530-FF4A-BF10-B042F00E57AB}" type="presOf" srcId="{920818B3-D552-9542-97E2-BDEBACBEA406}" destId="{6ACDF2CA-A89D-EF4B-BF9D-47C29734E16C}" srcOrd="0" destOrd="0" presId="urn:microsoft.com/office/officeart/2005/8/layout/vList2"/>
    <dgm:cxn modelId="{5A20D141-5451-7F47-AF96-B790F333747C}" srcId="{920818B3-D552-9542-97E2-BDEBACBEA406}" destId="{8EC434EC-A8C3-0744-B2C4-003803AF19E5}" srcOrd="4" destOrd="0" parTransId="{2DB8FCC7-07D5-874B-8121-C3D48CB2AD24}" sibTransId="{C7AEE262-451D-7646-87D4-82F5D2B68D06}"/>
    <dgm:cxn modelId="{362095DC-2BF1-B248-BAEA-D5007C3820DC}" type="presOf" srcId="{8E4783AD-A2A0-EB46-9103-99B5799E99A9}" destId="{5E6CA4F4-8D0C-3B4E-A057-AD710544889D}" srcOrd="0" destOrd="0" presId="urn:microsoft.com/office/officeart/2005/8/layout/vList2"/>
    <dgm:cxn modelId="{2096B3EB-485A-B742-907E-8EB6FD521AE1}" srcId="{920818B3-D552-9542-97E2-BDEBACBEA406}" destId="{61187A5C-8431-9B4A-944F-0238D3EF1148}" srcOrd="2" destOrd="0" parTransId="{6659917D-B3B6-B547-970B-749C86DF98D5}" sibTransId="{63A1C759-9445-4243-A96E-5EC5E2809872}"/>
    <dgm:cxn modelId="{AB2C802A-0BD2-A344-9C8F-8C01B3D8E347}" type="presOf" srcId="{2117D2DE-4B26-3643-AC0C-41B09630CEFE}" destId="{7CEA47C3-C537-1B48-B2B8-CAA89BB9DC3D}" srcOrd="0" destOrd="0" presId="urn:microsoft.com/office/officeart/2005/8/layout/vList2"/>
    <dgm:cxn modelId="{416650F6-2360-FF46-8F38-BAD085CBC96F}" type="presOf" srcId="{70977516-E805-F746-983D-AFCC49B7BAD6}" destId="{781CCA55-A7A7-0942-83E5-44156E5E5DB0}" srcOrd="0" destOrd="0" presId="urn:microsoft.com/office/officeart/2005/8/layout/vList2"/>
    <dgm:cxn modelId="{BE7E476B-9EB3-5049-ADE3-898320054C7E}" srcId="{920818B3-D552-9542-97E2-BDEBACBEA406}" destId="{8E4783AD-A2A0-EB46-9103-99B5799E99A9}" srcOrd="3" destOrd="0" parTransId="{E1D9F723-532A-E545-95BA-28AB6FED4372}" sibTransId="{2681D49D-A12B-7344-9213-C450D247682B}"/>
    <dgm:cxn modelId="{5ACE5152-610D-6542-B6D9-4D3724796C65}" type="presOf" srcId="{BFB762FC-AE88-6647-9529-2B2E402046CC}" destId="{F76A6CD9-C82D-BB4D-9B7A-1FD997179222}" srcOrd="0" destOrd="0" presId="urn:microsoft.com/office/officeart/2005/8/layout/vList2"/>
    <dgm:cxn modelId="{4A6B0DDA-65DE-894C-9EC7-44BDF52FB2AF}" type="presOf" srcId="{8EC434EC-A8C3-0744-B2C4-003803AF19E5}" destId="{A8086523-CED3-5C45-8C27-011DEBFDAB8D}" srcOrd="0" destOrd="0" presId="urn:microsoft.com/office/officeart/2005/8/layout/vList2"/>
    <dgm:cxn modelId="{1793A022-EE7B-6246-A0FC-E9DE8F231E4E}" srcId="{920818B3-D552-9542-97E2-BDEBACBEA406}" destId="{BFB762FC-AE88-6647-9529-2B2E402046CC}" srcOrd="1" destOrd="0" parTransId="{ABA9A29B-8D69-F041-A08A-41A33884579C}" sibTransId="{DD5E9D2F-DD85-584D-A330-01DF3B427FC6}"/>
    <dgm:cxn modelId="{9707955D-FBED-824D-94EF-42BF89D3D15F}" type="presOf" srcId="{61187A5C-8431-9B4A-944F-0238D3EF1148}" destId="{64965744-47AE-C649-88EA-5F3D846F1A9D}" srcOrd="0" destOrd="0" presId="urn:microsoft.com/office/officeart/2005/8/layout/vList2"/>
    <dgm:cxn modelId="{FEF65639-7268-0747-A6E7-D104D1376FCF}" srcId="{920818B3-D552-9542-97E2-BDEBACBEA406}" destId="{70977516-E805-F746-983D-AFCC49B7BAD6}" srcOrd="0" destOrd="0" parTransId="{F199067A-342C-3348-9C9E-9970BD0D23CE}" sibTransId="{26F796CF-E193-AF42-AA6B-86849191D07D}"/>
    <dgm:cxn modelId="{4817ED60-DE5B-3F43-9E99-5FA909BFDB1D}" srcId="{920818B3-D552-9542-97E2-BDEBACBEA406}" destId="{2117D2DE-4B26-3643-AC0C-41B09630CEFE}" srcOrd="5" destOrd="0" parTransId="{93268333-3FAE-6B4A-BB17-9A6D5B4486B4}" sibTransId="{0D49FB84-B8EC-E94F-9F84-DE414A47781F}"/>
    <dgm:cxn modelId="{C922F02B-B442-1742-A573-C53BA371806E}" type="presParOf" srcId="{6ACDF2CA-A89D-EF4B-BF9D-47C29734E16C}" destId="{781CCA55-A7A7-0942-83E5-44156E5E5DB0}" srcOrd="0" destOrd="0" presId="urn:microsoft.com/office/officeart/2005/8/layout/vList2"/>
    <dgm:cxn modelId="{0AD1B928-024C-9F4E-A242-3ED6ED92E78F}" type="presParOf" srcId="{6ACDF2CA-A89D-EF4B-BF9D-47C29734E16C}" destId="{C7F6580A-DD26-544C-BA01-EFF918085E7C}" srcOrd="1" destOrd="0" presId="urn:microsoft.com/office/officeart/2005/8/layout/vList2"/>
    <dgm:cxn modelId="{4773543B-0AF0-1F4C-81C2-32BAF9D22FAD}" type="presParOf" srcId="{6ACDF2CA-A89D-EF4B-BF9D-47C29734E16C}" destId="{F76A6CD9-C82D-BB4D-9B7A-1FD997179222}" srcOrd="2" destOrd="0" presId="urn:microsoft.com/office/officeart/2005/8/layout/vList2"/>
    <dgm:cxn modelId="{4FD7F679-1748-1B4B-A40F-BDCF7324FFEC}" type="presParOf" srcId="{6ACDF2CA-A89D-EF4B-BF9D-47C29734E16C}" destId="{83AF6E08-2BFF-464C-9F2A-45B6F4F6BDCC}" srcOrd="3" destOrd="0" presId="urn:microsoft.com/office/officeart/2005/8/layout/vList2"/>
    <dgm:cxn modelId="{9F0FBD5A-6E94-5749-BB1D-DFBE0354C28C}" type="presParOf" srcId="{6ACDF2CA-A89D-EF4B-BF9D-47C29734E16C}" destId="{64965744-47AE-C649-88EA-5F3D846F1A9D}" srcOrd="4" destOrd="0" presId="urn:microsoft.com/office/officeart/2005/8/layout/vList2"/>
    <dgm:cxn modelId="{020BD1DB-4769-914F-9556-5E0BA2BE81B8}" type="presParOf" srcId="{6ACDF2CA-A89D-EF4B-BF9D-47C29734E16C}" destId="{91021953-B993-264F-A438-CA33CB50A7FC}" srcOrd="5" destOrd="0" presId="urn:microsoft.com/office/officeart/2005/8/layout/vList2"/>
    <dgm:cxn modelId="{C9A1D90B-C2A8-DB48-824A-779C1C4F072C}" type="presParOf" srcId="{6ACDF2CA-A89D-EF4B-BF9D-47C29734E16C}" destId="{5E6CA4F4-8D0C-3B4E-A057-AD710544889D}" srcOrd="6" destOrd="0" presId="urn:microsoft.com/office/officeart/2005/8/layout/vList2"/>
    <dgm:cxn modelId="{8F93D60D-4986-9D45-94FF-3BB50AA7B2DD}" type="presParOf" srcId="{6ACDF2CA-A89D-EF4B-BF9D-47C29734E16C}" destId="{068ACA9D-587D-F842-AB10-367E1CCED67B}" srcOrd="7" destOrd="0" presId="urn:microsoft.com/office/officeart/2005/8/layout/vList2"/>
    <dgm:cxn modelId="{15A15082-345E-E049-9A07-259028D507A7}" type="presParOf" srcId="{6ACDF2CA-A89D-EF4B-BF9D-47C29734E16C}" destId="{A8086523-CED3-5C45-8C27-011DEBFDAB8D}" srcOrd="8" destOrd="0" presId="urn:microsoft.com/office/officeart/2005/8/layout/vList2"/>
    <dgm:cxn modelId="{D5142944-4450-3F42-9BF7-7E1CBB0A019E}" type="presParOf" srcId="{6ACDF2CA-A89D-EF4B-BF9D-47C29734E16C}" destId="{7876C93F-49E1-3F4B-AD51-39024FA91E6F}" srcOrd="9" destOrd="0" presId="urn:microsoft.com/office/officeart/2005/8/layout/vList2"/>
    <dgm:cxn modelId="{0B40F635-BCAB-4248-BE1E-8057095DC326}" type="presParOf" srcId="{6ACDF2CA-A89D-EF4B-BF9D-47C29734E16C}" destId="{7CEA47C3-C537-1B48-B2B8-CAA89BB9DC3D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AA07217-599B-6445-AFB7-919607D9CB88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7AF4EA8-0423-A94B-93DB-E0E5AFA3A483}">
      <dgm:prSet/>
      <dgm:spPr/>
      <dgm:t>
        <a:bodyPr/>
        <a:lstStyle/>
        <a:p>
          <a:pPr rtl="0"/>
          <a:r>
            <a:rPr lang="en-US" smtClean="0"/>
            <a:t>MvxViewModel – Base class for all view models</a:t>
          </a:r>
          <a:endParaRPr lang="en-US"/>
        </a:p>
      </dgm:t>
    </dgm:pt>
    <dgm:pt modelId="{42E1D8A8-56B7-E640-9A9B-23EA7F9EEA99}" type="parTrans" cxnId="{24D78B3B-5C8C-4544-8043-241E9271D341}">
      <dgm:prSet/>
      <dgm:spPr/>
      <dgm:t>
        <a:bodyPr/>
        <a:lstStyle/>
        <a:p>
          <a:endParaRPr lang="en-US"/>
        </a:p>
      </dgm:t>
    </dgm:pt>
    <dgm:pt modelId="{C1397AF0-5A9A-7244-8A96-6CCB50A84A15}" type="sibTrans" cxnId="{24D78B3B-5C8C-4544-8043-241E9271D341}">
      <dgm:prSet/>
      <dgm:spPr/>
      <dgm:t>
        <a:bodyPr/>
        <a:lstStyle/>
        <a:p>
          <a:endParaRPr lang="en-US"/>
        </a:p>
      </dgm:t>
    </dgm:pt>
    <dgm:pt modelId="{59FA9D8F-C2F8-6E41-8150-5F9F89C947C5}">
      <dgm:prSet/>
      <dgm:spPr/>
      <dgm:t>
        <a:bodyPr/>
        <a:lstStyle/>
        <a:p>
          <a:pPr rtl="0"/>
          <a:r>
            <a:rPr lang="en-US" smtClean="0"/>
            <a:t>MvxAppStart – Specifies what View Model for the application to use when starting</a:t>
          </a:r>
          <a:endParaRPr lang="en-US"/>
        </a:p>
      </dgm:t>
    </dgm:pt>
    <dgm:pt modelId="{C96F71EC-0A43-A343-8FC6-8C37F479888F}" type="parTrans" cxnId="{72A8C6CD-3BFC-A540-BDDA-F438235C6AFA}">
      <dgm:prSet/>
      <dgm:spPr/>
      <dgm:t>
        <a:bodyPr/>
        <a:lstStyle/>
        <a:p>
          <a:endParaRPr lang="en-US"/>
        </a:p>
      </dgm:t>
    </dgm:pt>
    <dgm:pt modelId="{728E8D4D-AF9A-FB4B-8B57-578D179C96EA}" type="sibTrans" cxnId="{72A8C6CD-3BFC-A540-BDDA-F438235C6AFA}">
      <dgm:prSet/>
      <dgm:spPr/>
      <dgm:t>
        <a:bodyPr/>
        <a:lstStyle/>
        <a:p>
          <a:endParaRPr lang="en-US"/>
        </a:p>
      </dgm:t>
    </dgm:pt>
    <dgm:pt modelId="{6C7CAE92-3E44-B546-BA47-0FE8111018B2}">
      <dgm:prSet/>
      <dgm:spPr/>
      <dgm:t>
        <a:bodyPr/>
        <a:lstStyle/>
        <a:p>
          <a:pPr rtl="0"/>
          <a:r>
            <a:rPr lang="en-US" smtClean="0"/>
            <a:t>MvxApplication – Main cross platform  application settings</a:t>
          </a:r>
          <a:endParaRPr lang="en-US"/>
        </a:p>
      </dgm:t>
    </dgm:pt>
    <dgm:pt modelId="{B881FB01-CA77-DD41-BDAF-E9179378C829}" type="parTrans" cxnId="{662F1F8E-0C80-A54D-ADE3-15A012EC40B0}">
      <dgm:prSet/>
      <dgm:spPr/>
      <dgm:t>
        <a:bodyPr/>
        <a:lstStyle/>
        <a:p>
          <a:endParaRPr lang="en-US"/>
        </a:p>
      </dgm:t>
    </dgm:pt>
    <dgm:pt modelId="{F2B637C7-76CA-704C-AF35-814B40A504D3}" type="sibTrans" cxnId="{662F1F8E-0C80-A54D-ADE3-15A012EC40B0}">
      <dgm:prSet/>
      <dgm:spPr/>
      <dgm:t>
        <a:bodyPr/>
        <a:lstStyle/>
        <a:p>
          <a:endParaRPr lang="en-US"/>
        </a:p>
      </dgm:t>
    </dgm:pt>
    <dgm:pt modelId="{05C014B1-648F-0A49-B7FB-472005591C63}">
      <dgm:prSet/>
      <dgm:spPr/>
      <dgm:t>
        <a:bodyPr/>
        <a:lstStyle/>
        <a:p>
          <a:pPr rtl="0"/>
          <a:r>
            <a:rPr lang="en-US" smtClean="0"/>
            <a:t>Mvx – Mainly used for inversion of control</a:t>
          </a:r>
          <a:endParaRPr lang="en-US"/>
        </a:p>
      </dgm:t>
    </dgm:pt>
    <dgm:pt modelId="{DEA51D50-A007-664D-A840-234E5A2EBA33}" type="parTrans" cxnId="{CBE7A7FB-20AA-4948-9751-DF70A75EF620}">
      <dgm:prSet/>
      <dgm:spPr/>
      <dgm:t>
        <a:bodyPr/>
        <a:lstStyle/>
        <a:p>
          <a:endParaRPr lang="en-US"/>
        </a:p>
      </dgm:t>
    </dgm:pt>
    <dgm:pt modelId="{0BAACF8B-9CA4-3843-AABC-34B3DC471578}" type="sibTrans" cxnId="{CBE7A7FB-20AA-4948-9751-DF70A75EF620}">
      <dgm:prSet/>
      <dgm:spPr/>
      <dgm:t>
        <a:bodyPr/>
        <a:lstStyle/>
        <a:p>
          <a:endParaRPr lang="en-US"/>
        </a:p>
      </dgm:t>
    </dgm:pt>
    <dgm:pt modelId="{AA1D4592-088A-9141-A906-8D36035509C0}">
      <dgm:prSet/>
      <dgm:spPr/>
      <dgm:t>
        <a:bodyPr/>
        <a:lstStyle/>
        <a:p>
          <a:pPr rtl="0"/>
          <a:r>
            <a:rPr lang="en-US" smtClean="0"/>
            <a:t>MvxCommand – Implements ICommand</a:t>
          </a:r>
          <a:endParaRPr lang="en-US"/>
        </a:p>
      </dgm:t>
    </dgm:pt>
    <dgm:pt modelId="{BB12EFFB-6E63-B341-8F52-B8D6635622AE}" type="parTrans" cxnId="{1BB49573-E4A2-224F-98DD-2C31057A2075}">
      <dgm:prSet/>
      <dgm:spPr/>
      <dgm:t>
        <a:bodyPr/>
        <a:lstStyle/>
        <a:p>
          <a:endParaRPr lang="en-US"/>
        </a:p>
      </dgm:t>
    </dgm:pt>
    <dgm:pt modelId="{B63E97F0-B320-A549-B4D6-3086CFB3B22B}" type="sibTrans" cxnId="{1BB49573-E4A2-224F-98DD-2C31057A2075}">
      <dgm:prSet/>
      <dgm:spPr/>
      <dgm:t>
        <a:bodyPr/>
        <a:lstStyle/>
        <a:p>
          <a:endParaRPr lang="en-US"/>
        </a:p>
      </dgm:t>
    </dgm:pt>
    <dgm:pt modelId="{C0B68CF1-AA9A-4F45-931C-2FD0788751CB}" type="pres">
      <dgm:prSet presAssocID="{7AA07217-599B-6445-AFB7-919607D9CB8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05E0EC0-A251-CB4A-9830-8265CB6BC2E3}" type="pres">
      <dgm:prSet presAssocID="{87AF4EA8-0423-A94B-93DB-E0E5AFA3A483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93ED9E-B7E5-1443-AD3F-150C2ED91699}" type="pres">
      <dgm:prSet presAssocID="{C1397AF0-5A9A-7244-8A96-6CCB50A84A15}" presName="spacer" presStyleCnt="0"/>
      <dgm:spPr/>
    </dgm:pt>
    <dgm:pt modelId="{1399CEE0-527D-A343-A415-F55F8801EF14}" type="pres">
      <dgm:prSet presAssocID="{59FA9D8F-C2F8-6E41-8150-5F9F89C947C5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604FCC-8E2A-4141-AFD2-DEA56454F7FD}" type="pres">
      <dgm:prSet presAssocID="{728E8D4D-AF9A-FB4B-8B57-578D179C96EA}" presName="spacer" presStyleCnt="0"/>
      <dgm:spPr/>
    </dgm:pt>
    <dgm:pt modelId="{DFD0377A-C453-DF40-A7A0-79CB6614207E}" type="pres">
      <dgm:prSet presAssocID="{6C7CAE92-3E44-B546-BA47-0FE8111018B2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8743DC-0C6E-0943-BFF8-390483FC157B}" type="pres">
      <dgm:prSet presAssocID="{F2B637C7-76CA-704C-AF35-814B40A504D3}" presName="spacer" presStyleCnt="0"/>
      <dgm:spPr/>
    </dgm:pt>
    <dgm:pt modelId="{71F8A888-1154-0342-84AD-8B4374553361}" type="pres">
      <dgm:prSet presAssocID="{05C014B1-648F-0A49-B7FB-472005591C63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55B5E8-7F42-7641-B414-3AC0419A25C2}" type="pres">
      <dgm:prSet presAssocID="{0BAACF8B-9CA4-3843-AABC-34B3DC471578}" presName="spacer" presStyleCnt="0"/>
      <dgm:spPr/>
    </dgm:pt>
    <dgm:pt modelId="{C26307C2-961C-F948-A0AF-16DBC875FB68}" type="pres">
      <dgm:prSet presAssocID="{AA1D4592-088A-9141-A906-8D36035509C0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663CE0C-6398-BE4C-854D-E604EAF98D2A}" type="presOf" srcId="{05C014B1-648F-0A49-B7FB-472005591C63}" destId="{71F8A888-1154-0342-84AD-8B4374553361}" srcOrd="0" destOrd="0" presId="urn:microsoft.com/office/officeart/2005/8/layout/vList2"/>
    <dgm:cxn modelId="{FA6A97F6-88A1-8F47-B129-7A717B686C08}" type="presOf" srcId="{59FA9D8F-C2F8-6E41-8150-5F9F89C947C5}" destId="{1399CEE0-527D-A343-A415-F55F8801EF14}" srcOrd="0" destOrd="0" presId="urn:microsoft.com/office/officeart/2005/8/layout/vList2"/>
    <dgm:cxn modelId="{24D78B3B-5C8C-4544-8043-241E9271D341}" srcId="{7AA07217-599B-6445-AFB7-919607D9CB88}" destId="{87AF4EA8-0423-A94B-93DB-E0E5AFA3A483}" srcOrd="0" destOrd="0" parTransId="{42E1D8A8-56B7-E640-9A9B-23EA7F9EEA99}" sibTransId="{C1397AF0-5A9A-7244-8A96-6CCB50A84A15}"/>
    <dgm:cxn modelId="{662F1F8E-0C80-A54D-ADE3-15A012EC40B0}" srcId="{7AA07217-599B-6445-AFB7-919607D9CB88}" destId="{6C7CAE92-3E44-B546-BA47-0FE8111018B2}" srcOrd="2" destOrd="0" parTransId="{B881FB01-CA77-DD41-BDAF-E9179378C829}" sibTransId="{F2B637C7-76CA-704C-AF35-814B40A504D3}"/>
    <dgm:cxn modelId="{0FB3BF8F-6D0A-2346-AE90-B8CA6F5B14BF}" type="presOf" srcId="{7AA07217-599B-6445-AFB7-919607D9CB88}" destId="{C0B68CF1-AA9A-4F45-931C-2FD0788751CB}" srcOrd="0" destOrd="0" presId="urn:microsoft.com/office/officeart/2005/8/layout/vList2"/>
    <dgm:cxn modelId="{3E8948EE-B45E-2C4F-BA92-B3135983F725}" type="presOf" srcId="{6C7CAE92-3E44-B546-BA47-0FE8111018B2}" destId="{DFD0377A-C453-DF40-A7A0-79CB6614207E}" srcOrd="0" destOrd="0" presId="urn:microsoft.com/office/officeart/2005/8/layout/vList2"/>
    <dgm:cxn modelId="{1BB49573-E4A2-224F-98DD-2C31057A2075}" srcId="{7AA07217-599B-6445-AFB7-919607D9CB88}" destId="{AA1D4592-088A-9141-A906-8D36035509C0}" srcOrd="4" destOrd="0" parTransId="{BB12EFFB-6E63-B341-8F52-B8D6635622AE}" sibTransId="{B63E97F0-B320-A549-B4D6-3086CFB3B22B}"/>
    <dgm:cxn modelId="{BABF5BF1-D168-5F4C-AE80-5DFAA666CFDC}" type="presOf" srcId="{AA1D4592-088A-9141-A906-8D36035509C0}" destId="{C26307C2-961C-F948-A0AF-16DBC875FB68}" srcOrd="0" destOrd="0" presId="urn:microsoft.com/office/officeart/2005/8/layout/vList2"/>
    <dgm:cxn modelId="{CBE7A7FB-20AA-4948-9751-DF70A75EF620}" srcId="{7AA07217-599B-6445-AFB7-919607D9CB88}" destId="{05C014B1-648F-0A49-B7FB-472005591C63}" srcOrd="3" destOrd="0" parTransId="{DEA51D50-A007-664D-A840-234E5A2EBA33}" sibTransId="{0BAACF8B-9CA4-3843-AABC-34B3DC471578}"/>
    <dgm:cxn modelId="{7810B202-E552-4B48-8B94-4DBF0FFF5ED7}" type="presOf" srcId="{87AF4EA8-0423-A94B-93DB-E0E5AFA3A483}" destId="{005E0EC0-A251-CB4A-9830-8265CB6BC2E3}" srcOrd="0" destOrd="0" presId="urn:microsoft.com/office/officeart/2005/8/layout/vList2"/>
    <dgm:cxn modelId="{72A8C6CD-3BFC-A540-BDDA-F438235C6AFA}" srcId="{7AA07217-599B-6445-AFB7-919607D9CB88}" destId="{59FA9D8F-C2F8-6E41-8150-5F9F89C947C5}" srcOrd="1" destOrd="0" parTransId="{C96F71EC-0A43-A343-8FC6-8C37F479888F}" sibTransId="{728E8D4D-AF9A-FB4B-8B57-578D179C96EA}"/>
    <dgm:cxn modelId="{C1033BDC-9C57-2A40-98F7-19C8D16777E4}" type="presParOf" srcId="{C0B68CF1-AA9A-4F45-931C-2FD0788751CB}" destId="{005E0EC0-A251-CB4A-9830-8265CB6BC2E3}" srcOrd="0" destOrd="0" presId="urn:microsoft.com/office/officeart/2005/8/layout/vList2"/>
    <dgm:cxn modelId="{5738A1DB-558F-A34C-83A2-6269AE863CFB}" type="presParOf" srcId="{C0B68CF1-AA9A-4F45-931C-2FD0788751CB}" destId="{2893ED9E-B7E5-1443-AD3F-150C2ED91699}" srcOrd="1" destOrd="0" presId="urn:microsoft.com/office/officeart/2005/8/layout/vList2"/>
    <dgm:cxn modelId="{0D6AAB3C-8B23-7346-A07E-F85A7CC786DF}" type="presParOf" srcId="{C0B68CF1-AA9A-4F45-931C-2FD0788751CB}" destId="{1399CEE0-527D-A343-A415-F55F8801EF14}" srcOrd="2" destOrd="0" presId="urn:microsoft.com/office/officeart/2005/8/layout/vList2"/>
    <dgm:cxn modelId="{152EF3AD-BDC5-DF42-A240-5AA94DBC418A}" type="presParOf" srcId="{C0B68CF1-AA9A-4F45-931C-2FD0788751CB}" destId="{50604FCC-8E2A-4141-AFD2-DEA56454F7FD}" srcOrd="3" destOrd="0" presId="urn:microsoft.com/office/officeart/2005/8/layout/vList2"/>
    <dgm:cxn modelId="{0DEC9C52-B0EB-4C41-9993-13A32649E9E3}" type="presParOf" srcId="{C0B68CF1-AA9A-4F45-931C-2FD0788751CB}" destId="{DFD0377A-C453-DF40-A7A0-79CB6614207E}" srcOrd="4" destOrd="0" presId="urn:microsoft.com/office/officeart/2005/8/layout/vList2"/>
    <dgm:cxn modelId="{E4B175F6-245D-6C44-AF95-49C420AA7CD4}" type="presParOf" srcId="{C0B68CF1-AA9A-4F45-931C-2FD0788751CB}" destId="{E18743DC-0C6E-0943-BFF8-390483FC157B}" srcOrd="5" destOrd="0" presId="urn:microsoft.com/office/officeart/2005/8/layout/vList2"/>
    <dgm:cxn modelId="{EFA4470A-E1AE-4C4C-89C7-EB5832FBC09E}" type="presParOf" srcId="{C0B68CF1-AA9A-4F45-931C-2FD0788751CB}" destId="{71F8A888-1154-0342-84AD-8B4374553361}" srcOrd="6" destOrd="0" presId="urn:microsoft.com/office/officeart/2005/8/layout/vList2"/>
    <dgm:cxn modelId="{861CC189-A1A5-F54B-A3DF-E44B4BDA466D}" type="presParOf" srcId="{C0B68CF1-AA9A-4F45-931C-2FD0788751CB}" destId="{A255B5E8-7F42-7641-B414-3AC0419A25C2}" srcOrd="7" destOrd="0" presId="urn:microsoft.com/office/officeart/2005/8/layout/vList2"/>
    <dgm:cxn modelId="{104769FB-1B99-B74D-8855-342D1637DBFA}" type="presParOf" srcId="{C0B68CF1-AA9A-4F45-931C-2FD0788751CB}" destId="{C26307C2-961C-F948-A0AF-16DBC875FB6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EB5E891-1E6A-4548-BB40-682455CB50CD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5CA0C36-8962-3B4B-8D5C-BA6BA85138B3}">
      <dgm:prSet/>
      <dgm:spPr/>
      <dgm:t>
        <a:bodyPr/>
        <a:lstStyle/>
        <a:p>
          <a:pPr rtl="0"/>
          <a:r>
            <a:rPr lang="en-US" smtClean="0"/>
            <a:t>Constructor([Dependency Injection parameters])</a:t>
          </a:r>
          <a:endParaRPr lang="en-US"/>
        </a:p>
      </dgm:t>
    </dgm:pt>
    <dgm:pt modelId="{A316A803-33AA-EF4B-AE0C-BAAF63612316}" type="parTrans" cxnId="{3909937E-BAEE-E247-A980-28AF1D977264}">
      <dgm:prSet/>
      <dgm:spPr/>
      <dgm:t>
        <a:bodyPr/>
        <a:lstStyle/>
        <a:p>
          <a:endParaRPr lang="en-US"/>
        </a:p>
      </dgm:t>
    </dgm:pt>
    <dgm:pt modelId="{E696405E-8342-744E-B3FD-8B101B6ADF83}" type="sibTrans" cxnId="{3909937E-BAEE-E247-A980-28AF1D977264}">
      <dgm:prSet/>
      <dgm:spPr/>
      <dgm:t>
        <a:bodyPr/>
        <a:lstStyle/>
        <a:p>
          <a:endParaRPr lang="en-US"/>
        </a:p>
      </dgm:t>
    </dgm:pt>
    <dgm:pt modelId="{455E44E8-411D-A442-982B-F8FFE57D7938}">
      <dgm:prSet/>
      <dgm:spPr/>
      <dgm:t>
        <a:bodyPr/>
        <a:lstStyle/>
        <a:p>
          <a:pPr rtl="0"/>
          <a:r>
            <a:rPr lang="en-US" dirty="0" err="1" smtClean="0"/>
            <a:t>Init</a:t>
          </a:r>
          <a:r>
            <a:rPr lang="en-US" dirty="0" smtClean="0"/>
            <a:t>([Simple types or </a:t>
          </a:r>
          <a:r>
            <a:rPr lang="en-US" dirty="0" err="1" smtClean="0"/>
            <a:t>IMvxBundle</a:t>
          </a:r>
          <a:r>
            <a:rPr lang="en-US" dirty="0" smtClean="0"/>
            <a:t>])</a:t>
          </a:r>
          <a:endParaRPr lang="en-US" dirty="0"/>
        </a:p>
      </dgm:t>
    </dgm:pt>
    <dgm:pt modelId="{FB0F3335-56BD-9A48-B7F6-72BE4675FD9A}" type="parTrans" cxnId="{29A83061-A390-324A-9F1E-93899A03C3B1}">
      <dgm:prSet/>
      <dgm:spPr/>
      <dgm:t>
        <a:bodyPr/>
        <a:lstStyle/>
        <a:p>
          <a:endParaRPr lang="en-US"/>
        </a:p>
      </dgm:t>
    </dgm:pt>
    <dgm:pt modelId="{AA004EF3-7838-6B41-B4F5-EE4160B67CCD}" type="sibTrans" cxnId="{29A83061-A390-324A-9F1E-93899A03C3B1}">
      <dgm:prSet/>
      <dgm:spPr/>
      <dgm:t>
        <a:bodyPr/>
        <a:lstStyle/>
        <a:p>
          <a:endParaRPr lang="en-US"/>
        </a:p>
      </dgm:t>
    </dgm:pt>
    <dgm:pt modelId="{5ED866FF-696E-794E-864A-5E4EF8FC4148}">
      <dgm:prSet/>
      <dgm:spPr/>
      <dgm:t>
        <a:bodyPr/>
        <a:lstStyle/>
        <a:p>
          <a:pPr rtl="0"/>
          <a:r>
            <a:rPr lang="en-US" smtClean="0"/>
            <a:t>Reload(SavedState state)</a:t>
          </a:r>
          <a:endParaRPr lang="en-US"/>
        </a:p>
      </dgm:t>
    </dgm:pt>
    <dgm:pt modelId="{28081545-D313-F840-B4EA-7AEC1DBF73CB}" type="parTrans" cxnId="{103518CA-4071-8B41-9BD5-3B94BD126774}">
      <dgm:prSet/>
      <dgm:spPr/>
      <dgm:t>
        <a:bodyPr/>
        <a:lstStyle/>
        <a:p>
          <a:endParaRPr lang="en-US"/>
        </a:p>
      </dgm:t>
    </dgm:pt>
    <dgm:pt modelId="{DBF72351-757D-FA41-AE0A-1179300F8B0A}" type="sibTrans" cxnId="{103518CA-4071-8B41-9BD5-3B94BD126774}">
      <dgm:prSet/>
      <dgm:spPr/>
      <dgm:t>
        <a:bodyPr/>
        <a:lstStyle/>
        <a:p>
          <a:endParaRPr lang="en-US"/>
        </a:p>
      </dgm:t>
    </dgm:pt>
    <dgm:pt modelId="{1F3B6188-C474-704E-920A-45283FB8930F}">
      <dgm:prSet/>
      <dgm:spPr/>
      <dgm:t>
        <a:bodyPr/>
        <a:lstStyle/>
        <a:p>
          <a:pPr rtl="0"/>
          <a:r>
            <a:rPr lang="en-US" smtClean="0"/>
            <a:t>Start()</a:t>
          </a:r>
          <a:endParaRPr lang="en-US"/>
        </a:p>
      </dgm:t>
    </dgm:pt>
    <dgm:pt modelId="{CCA988AA-1AB3-054C-9AA9-51A4F341BA25}" type="parTrans" cxnId="{FBEFADE5-9153-804E-AB26-9B0DA3E08E00}">
      <dgm:prSet/>
      <dgm:spPr/>
      <dgm:t>
        <a:bodyPr/>
        <a:lstStyle/>
        <a:p>
          <a:endParaRPr lang="en-US"/>
        </a:p>
      </dgm:t>
    </dgm:pt>
    <dgm:pt modelId="{1C3F952A-C13B-5545-A84B-346546679113}" type="sibTrans" cxnId="{FBEFADE5-9153-804E-AB26-9B0DA3E08E00}">
      <dgm:prSet/>
      <dgm:spPr/>
      <dgm:t>
        <a:bodyPr/>
        <a:lstStyle/>
        <a:p>
          <a:endParaRPr lang="en-US"/>
        </a:p>
      </dgm:t>
    </dgm:pt>
    <dgm:pt modelId="{2092A682-28B4-9645-BE9E-8128F272B664}" type="pres">
      <dgm:prSet presAssocID="{5EB5E891-1E6A-4548-BB40-682455CB50C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830048D-808F-444A-9692-F3860DFB25C9}" type="pres">
      <dgm:prSet presAssocID="{85CA0C36-8962-3B4B-8D5C-BA6BA85138B3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9E6D0C-B2B4-8549-BA64-1D8F42560E6C}" type="pres">
      <dgm:prSet presAssocID="{E696405E-8342-744E-B3FD-8B101B6ADF83}" presName="spacer" presStyleCnt="0"/>
      <dgm:spPr/>
    </dgm:pt>
    <dgm:pt modelId="{1BCEEB52-A3CD-834A-8C89-C1EC103FDCDF}" type="pres">
      <dgm:prSet presAssocID="{455E44E8-411D-A442-982B-F8FFE57D7938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E44C40-929F-DF49-B2C0-9585616685A1}" type="pres">
      <dgm:prSet presAssocID="{AA004EF3-7838-6B41-B4F5-EE4160B67CCD}" presName="spacer" presStyleCnt="0"/>
      <dgm:spPr/>
    </dgm:pt>
    <dgm:pt modelId="{541630BC-EF10-CA4E-862E-130D8D3B26A4}" type="pres">
      <dgm:prSet presAssocID="{5ED866FF-696E-794E-864A-5E4EF8FC4148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B7396B-D922-3646-82C3-9B1D65AAD86A}" type="pres">
      <dgm:prSet presAssocID="{DBF72351-757D-FA41-AE0A-1179300F8B0A}" presName="spacer" presStyleCnt="0"/>
      <dgm:spPr/>
    </dgm:pt>
    <dgm:pt modelId="{6BC40FB1-DC9F-5445-B857-85623CB60056}" type="pres">
      <dgm:prSet presAssocID="{1F3B6188-C474-704E-920A-45283FB8930F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8FE9D2E-9FCE-7C4B-B813-F9EB25BC15BF}" type="presOf" srcId="{5ED866FF-696E-794E-864A-5E4EF8FC4148}" destId="{541630BC-EF10-CA4E-862E-130D8D3B26A4}" srcOrd="0" destOrd="0" presId="urn:microsoft.com/office/officeart/2005/8/layout/vList2"/>
    <dgm:cxn modelId="{3909937E-BAEE-E247-A980-28AF1D977264}" srcId="{5EB5E891-1E6A-4548-BB40-682455CB50CD}" destId="{85CA0C36-8962-3B4B-8D5C-BA6BA85138B3}" srcOrd="0" destOrd="0" parTransId="{A316A803-33AA-EF4B-AE0C-BAAF63612316}" sibTransId="{E696405E-8342-744E-B3FD-8B101B6ADF83}"/>
    <dgm:cxn modelId="{8CF3BA3E-B73C-8744-AE30-B1B5A9597C5E}" type="presOf" srcId="{1F3B6188-C474-704E-920A-45283FB8930F}" destId="{6BC40FB1-DC9F-5445-B857-85623CB60056}" srcOrd="0" destOrd="0" presId="urn:microsoft.com/office/officeart/2005/8/layout/vList2"/>
    <dgm:cxn modelId="{29A83061-A390-324A-9F1E-93899A03C3B1}" srcId="{5EB5E891-1E6A-4548-BB40-682455CB50CD}" destId="{455E44E8-411D-A442-982B-F8FFE57D7938}" srcOrd="1" destOrd="0" parTransId="{FB0F3335-56BD-9A48-B7F6-72BE4675FD9A}" sibTransId="{AA004EF3-7838-6B41-B4F5-EE4160B67CCD}"/>
    <dgm:cxn modelId="{FBEFADE5-9153-804E-AB26-9B0DA3E08E00}" srcId="{5EB5E891-1E6A-4548-BB40-682455CB50CD}" destId="{1F3B6188-C474-704E-920A-45283FB8930F}" srcOrd="3" destOrd="0" parTransId="{CCA988AA-1AB3-054C-9AA9-51A4F341BA25}" sibTransId="{1C3F952A-C13B-5545-A84B-346546679113}"/>
    <dgm:cxn modelId="{1F8B83FE-A34E-7444-9428-954C1BEC3ECD}" type="presOf" srcId="{5EB5E891-1E6A-4548-BB40-682455CB50CD}" destId="{2092A682-28B4-9645-BE9E-8128F272B664}" srcOrd="0" destOrd="0" presId="urn:microsoft.com/office/officeart/2005/8/layout/vList2"/>
    <dgm:cxn modelId="{103518CA-4071-8B41-9BD5-3B94BD126774}" srcId="{5EB5E891-1E6A-4548-BB40-682455CB50CD}" destId="{5ED866FF-696E-794E-864A-5E4EF8FC4148}" srcOrd="2" destOrd="0" parTransId="{28081545-D313-F840-B4EA-7AEC1DBF73CB}" sibTransId="{DBF72351-757D-FA41-AE0A-1179300F8B0A}"/>
    <dgm:cxn modelId="{DAAA29A8-53DF-214F-B832-DDD809DBF14E}" type="presOf" srcId="{455E44E8-411D-A442-982B-F8FFE57D7938}" destId="{1BCEEB52-A3CD-834A-8C89-C1EC103FDCDF}" srcOrd="0" destOrd="0" presId="urn:microsoft.com/office/officeart/2005/8/layout/vList2"/>
    <dgm:cxn modelId="{724D3075-D53B-B84E-AE1E-CDC05F2548B8}" type="presOf" srcId="{85CA0C36-8962-3B4B-8D5C-BA6BA85138B3}" destId="{E830048D-808F-444A-9692-F3860DFB25C9}" srcOrd="0" destOrd="0" presId="urn:microsoft.com/office/officeart/2005/8/layout/vList2"/>
    <dgm:cxn modelId="{A93B97C4-5253-F64A-97AA-0940E20E8B94}" type="presParOf" srcId="{2092A682-28B4-9645-BE9E-8128F272B664}" destId="{E830048D-808F-444A-9692-F3860DFB25C9}" srcOrd="0" destOrd="0" presId="urn:microsoft.com/office/officeart/2005/8/layout/vList2"/>
    <dgm:cxn modelId="{2C24B2E6-D5CF-0641-B38D-E3510E9C3091}" type="presParOf" srcId="{2092A682-28B4-9645-BE9E-8128F272B664}" destId="{459E6D0C-B2B4-8549-BA64-1D8F42560E6C}" srcOrd="1" destOrd="0" presId="urn:microsoft.com/office/officeart/2005/8/layout/vList2"/>
    <dgm:cxn modelId="{8D4A65E4-35D7-9C48-A974-8147422626A2}" type="presParOf" srcId="{2092A682-28B4-9645-BE9E-8128F272B664}" destId="{1BCEEB52-A3CD-834A-8C89-C1EC103FDCDF}" srcOrd="2" destOrd="0" presId="urn:microsoft.com/office/officeart/2005/8/layout/vList2"/>
    <dgm:cxn modelId="{16CF6F2D-33E0-9041-B54F-3D74A6C89822}" type="presParOf" srcId="{2092A682-28B4-9645-BE9E-8128F272B664}" destId="{ECE44C40-929F-DF49-B2C0-9585616685A1}" srcOrd="3" destOrd="0" presId="urn:microsoft.com/office/officeart/2005/8/layout/vList2"/>
    <dgm:cxn modelId="{DA18CA1F-A029-2A42-B241-D2E58B119E50}" type="presParOf" srcId="{2092A682-28B4-9645-BE9E-8128F272B664}" destId="{541630BC-EF10-CA4E-862E-130D8D3B26A4}" srcOrd="4" destOrd="0" presId="urn:microsoft.com/office/officeart/2005/8/layout/vList2"/>
    <dgm:cxn modelId="{D67A5CC4-8F3C-9B4C-AD17-D7D36AA26FE0}" type="presParOf" srcId="{2092A682-28B4-9645-BE9E-8128F272B664}" destId="{56B7396B-D922-3646-82C3-9B1D65AAD86A}" srcOrd="5" destOrd="0" presId="urn:microsoft.com/office/officeart/2005/8/layout/vList2"/>
    <dgm:cxn modelId="{8D4C8D51-8EB5-3F45-8D49-D8FEC0D067F0}" type="presParOf" srcId="{2092A682-28B4-9645-BE9E-8128F272B664}" destId="{6BC40FB1-DC9F-5445-B857-85623CB6005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2EE643E-B408-EF4D-8775-B1BDA7FFEDD3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9FC66C-BB5E-6744-893B-E4FE7E9CFB1D}">
      <dgm:prSet/>
      <dgm:spPr/>
      <dgm:t>
        <a:bodyPr/>
        <a:lstStyle/>
        <a:p>
          <a:pPr rtl="0"/>
          <a:r>
            <a:rPr lang="en-US" smtClean="0"/>
            <a:t>Items not Easily Controllable</a:t>
          </a:r>
          <a:endParaRPr lang="en-US"/>
        </a:p>
      </dgm:t>
    </dgm:pt>
    <dgm:pt modelId="{4D117C8D-9AE6-BC40-8A39-F57307AED740}" type="parTrans" cxnId="{FC21C700-43E2-5341-81E3-2C22D48D6CF8}">
      <dgm:prSet/>
      <dgm:spPr/>
      <dgm:t>
        <a:bodyPr/>
        <a:lstStyle/>
        <a:p>
          <a:endParaRPr lang="en-US"/>
        </a:p>
      </dgm:t>
    </dgm:pt>
    <dgm:pt modelId="{FE110643-0199-8244-BA00-F55C8BEEE00A}" type="sibTrans" cxnId="{FC21C700-43E2-5341-81E3-2C22D48D6CF8}">
      <dgm:prSet/>
      <dgm:spPr/>
      <dgm:t>
        <a:bodyPr/>
        <a:lstStyle/>
        <a:p>
          <a:endParaRPr lang="en-US"/>
        </a:p>
      </dgm:t>
    </dgm:pt>
    <dgm:pt modelId="{30C3D701-04D1-EA43-8F3E-E4F0C7C735A4}">
      <dgm:prSet/>
      <dgm:spPr/>
      <dgm:t>
        <a:bodyPr/>
        <a:lstStyle/>
        <a:p>
          <a:pPr rtl="0"/>
          <a:r>
            <a:rPr lang="en-US" dirty="0" err="1" smtClean="0">
              <a:solidFill>
                <a:schemeClr val="bg1"/>
              </a:solidFill>
            </a:rPr>
            <a:t>ActionBar</a:t>
          </a:r>
          <a:r>
            <a:rPr lang="en-US" dirty="0" smtClean="0">
              <a:solidFill>
                <a:schemeClr val="bg1"/>
              </a:solidFill>
            </a:rPr>
            <a:t> / </a:t>
          </a:r>
          <a:r>
            <a:rPr lang="en-US" dirty="0" err="1" smtClean="0">
              <a:solidFill>
                <a:schemeClr val="bg1"/>
              </a:solidFill>
            </a:rPr>
            <a:t>SupportActionBar</a:t>
          </a:r>
          <a:r>
            <a:rPr lang="en-US" dirty="0" smtClean="0">
              <a:solidFill>
                <a:schemeClr val="bg1"/>
              </a:solidFill>
            </a:rPr>
            <a:t> Coloring</a:t>
          </a:r>
          <a:endParaRPr lang="en-US" dirty="0">
            <a:solidFill>
              <a:schemeClr val="bg1"/>
            </a:solidFill>
          </a:endParaRPr>
        </a:p>
      </dgm:t>
    </dgm:pt>
    <dgm:pt modelId="{037753D0-921D-8440-8655-9B26AB9A889A}" type="parTrans" cxnId="{24D939C9-B2E6-7146-AAFC-0206CC6A5B8E}">
      <dgm:prSet/>
      <dgm:spPr/>
      <dgm:t>
        <a:bodyPr/>
        <a:lstStyle/>
        <a:p>
          <a:endParaRPr lang="en-US"/>
        </a:p>
      </dgm:t>
    </dgm:pt>
    <dgm:pt modelId="{9D80B9F6-F816-2C45-9153-6B5160EDE7CF}" type="sibTrans" cxnId="{24D939C9-B2E6-7146-AAFC-0206CC6A5B8E}">
      <dgm:prSet/>
      <dgm:spPr/>
      <dgm:t>
        <a:bodyPr/>
        <a:lstStyle/>
        <a:p>
          <a:endParaRPr lang="en-US"/>
        </a:p>
      </dgm:t>
    </dgm:pt>
    <dgm:pt modelId="{6ABCB5F2-54A6-3A42-96E5-4834DEA74575}">
      <dgm:prSet/>
      <dgm:spPr/>
      <dgm:t>
        <a:bodyPr/>
        <a:lstStyle/>
        <a:p>
          <a:pPr rtl="0"/>
          <a:r>
            <a:rPr lang="en-US" smtClean="0"/>
            <a:t>Platform Specific Styling </a:t>
          </a:r>
          <a:endParaRPr lang="en-US"/>
        </a:p>
      </dgm:t>
    </dgm:pt>
    <dgm:pt modelId="{88BAC47C-A18A-9F4F-BA46-9BE9FF2F00FB}" type="parTrans" cxnId="{09BF5C50-C0BB-2B4E-9459-B955778FFD89}">
      <dgm:prSet/>
      <dgm:spPr/>
      <dgm:t>
        <a:bodyPr/>
        <a:lstStyle/>
        <a:p>
          <a:endParaRPr lang="en-US"/>
        </a:p>
      </dgm:t>
    </dgm:pt>
    <dgm:pt modelId="{744738D5-23C5-B74B-975B-AA577251B1B1}" type="sibTrans" cxnId="{09BF5C50-C0BB-2B4E-9459-B955778FFD89}">
      <dgm:prSet/>
      <dgm:spPr/>
      <dgm:t>
        <a:bodyPr/>
        <a:lstStyle/>
        <a:p>
          <a:endParaRPr lang="en-US"/>
        </a:p>
      </dgm:t>
    </dgm:pt>
    <dgm:pt modelId="{B19DED1C-D42F-E04D-9670-17CFB027B080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</a:rPr>
            <a:t>Floating action buttons</a:t>
          </a:r>
          <a:endParaRPr lang="en-US" dirty="0">
            <a:solidFill>
              <a:schemeClr val="bg1"/>
            </a:solidFill>
          </a:endParaRPr>
        </a:p>
      </dgm:t>
    </dgm:pt>
    <dgm:pt modelId="{0189C7F0-7F8D-2C48-99D6-CDDE766D7291}" type="parTrans" cxnId="{1181FF4E-E7F0-DD44-95F6-6CA6ACA86B61}">
      <dgm:prSet/>
      <dgm:spPr/>
      <dgm:t>
        <a:bodyPr/>
        <a:lstStyle/>
        <a:p>
          <a:endParaRPr lang="en-US"/>
        </a:p>
      </dgm:t>
    </dgm:pt>
    <dgm:pt modelId="{0DE19473-6165-C047-8DAB-C10E94AB4EB2}" type="sibTrans" cxnId="{1181FF4E-E7F0-DD44-95F6-6CA6ACA86B61}">
      <dgm:prSet/>
      <dgm:spPr/>
      <dgm:t>
        <a:bodyPr/>
        <a:lstStyle/>
        <a:p>
          <a:endParaRPr lang="en-US"/>
        </a:p>
      </dgm:t>
    </dgm:pt>
    <dgm:pt modelId="{5F02CD8B-AE9B-A040-8E3C-AEA08CB2E9C1}">
      <dgm:prSet/>
      <dgm:spPr/>
      <dgm:t>
        <a:bodyPr/>
        <a:lstStyle/>
        <a:p>
          <a:pPr rtl="0"/>
          <a:r>
            <a:rPr lang="en-US" smtClean="0"/>
            <a:t>Features that may only exist on one platform</a:t>
          </a:r>
          <a:endParaRPr lang="en-US"/>
        </a:p>
      </dgm:t>
    </dgm:pt>
    <dgm:pt modelId="{5C55EA8C-4D55-C043-B3F6-80896A102C77}" type="parTrans" cxnId="{4B2E13B6-049C-3F43-84B6-E3E6983451C3}">
      <dgm:prSet/>
      <dgm:spPr/>
      <dgm:t>
        <a:bodyPr/>
        <a:lstStyle/>
        <a:p>
          <a:endParaRPr lang="en-US"/>
        </a:p>
      </dgm:t>
    </dgm:pt>
    <dgm:pt modelId="{8BAC7187-0F80-6C48-9C47-1A1BBC38F616}" type="sibTrans" cxnId="{4B2E13B6-049C-3F43-84B6-E3E6983451C3}">
      <dgm:prSet/>
      <dgm:spPr/>
      <dgm:t>
        <a:bodyPr/>
        <a:lstStyle/>
        <a:p>
          <a:endParaRPr lang="en-US"/>
        </a:p>
      </dgm:t>
    </dgm:pt>
    <dgm:pt modelId="{BEE08A58-5088-534D-A060-53F3DD2B77CB}">
      <dgm:prSet/>
      <dgm:spPr/>
      <dgm:t>
        <a:bodyPr/>
        <a:lstStyle/>
        <a:p>
          <a:pPr rtl="0"/>
          <a:r>
            <a:rPr lang="en-US" dirty="0" err="1" smtClean="0">
              <a:solidFill>
                <a:schemeClr val="bg1"/>
              </a:solidFill>
            </a:rPr>
            <a:t>ForceTouch</a:t>
          </a:r>
          <a:endParaRPr lang="en-US" dirty="0">
            <a:solidFill>
              <a:schemeClr val="bg1"/>
            </a:solidFill>
          </a:endParaRPr>
        </a:p>
      </dgm:t>
    </dgm:pt>
    <dgm:pt modelId="{A313A01B-E995-A743-AD08-DE9D89FB3725}" type="parTrans" cxnId="{9AAD0064-A947-1C46-BF0B-E200DC13DB32}">
      <dgm:prSet/>
      <dgm:spPr/>
      <dgm:t>
        <a:bodyPr/>
        <a:lstStyle/>
        <a:p>
          <a:endParaRPr lang="en-US"/>
        </a:p>
      </dgm:t>
    </dgm:pt>
    <dgm:pt modelId="{46879A16-EB77-164E-9FA3-A6BB111A2F86}" type="sibTrans" cxnId="{9AAD0064-A947-1C46-BF0B-E200DC13DB32}">
      <dgm:prSet/>
      <dgm:spPr/>
      <dgm:t>
        <a:bodyPr/>
        <a:lstStyle/>
        <a:p>
          <a:endParaRPr lang="en-US"/>
        </a:p>
      </dgm:t>
    </dgm:pt>
    <dgm:pt modelId="{1D27ECDF-8F20-4C40-A619-F9596E220CCA}">
      <dgm:prSet/>
      <dgm:spPr/>
      <dgm:t>
        <a:bodyPr/>
        <a:lstStyle/>
        <a:p>
          <a:pPr rtl="0"/>
          <a:r>
            <a:rPr lang="en-US" smtClean="0"/>
            <a:t>Amount of platform specific code</a:t>
          </a:r>
          <a:endParaRPr lang="en-US"/>
        </a:p>
      </dgm:t>
    </dgm:pt>
    <dgm:pt modelId="{F4D9DA1E-D02E-1C48-8ECD-EB270F655616}" type="parTrans" cxnId="{0573AE0E-5CEA-8E48-858A-76FD492CEAB9}">
      <dgm:prSet/>
      <dgm:spPr/>
      <dgm:t>
        <a:bodyPr/>
        <a:lstStyle/>
        <a:p>
          <a:endParaRPr lang="en-US"/>
        </a:p>
      </dgm:t>
    </dgm:pt>
    <dgm:pt modelId="{C541DDBC-93AD-E543-A767-A055EFAF24A4}" type="sibTrans" cxnId="{0573AE0E-5CEA-8E48-858A-76FD492CEAB9}">
      <dgm:prSet/>
      <dgm:spPr/>
      <dgm:t>
        <a:bodyPr/>
        <a:lstStyle/>
        <a:p>
          <a:endParaRPr lang="en-US"/>
        </a:p>
      </dgm:t>
    </dgm:pt>
    <dgm:pt modelId="{AC663F0B-10BD-D143-81E4-3C7976C6FFC7}" type="pres">
      <dgm:prSet presAssocID="{82EE643E-B408-EF4D-8775-B1BDA7FFEDD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DA596D8-EE79-FC4E-8D7F-B31653EE651A}" type="pres">
      <dgm:prSet presAssocID="{939FC66C-BB5E-6744-893B-E4FE7E9CFB1D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3B6DBB-0C11-8640-BA75-49905D06B4CF}" type="pres">
      <dgm:prSet presAssocID="{939FC66C-BB5E-6744-893B-E4FE7E9CFB1D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E697E4-D5B7-8C4C-B1E0-6D05914B035C}" type="pres">
      <dgm:prSet presAssocID="{6ABCB5F2-54A6-3A42-96E5-4834DEA74575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935EF4-A8A0-9A47-91C6-4EB18873F5AA}" type="pres">
      <dgm:prSet presAssocID="{6ABCB5F2-54A6-3A42-96E5-4834DEA74575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A2BCFD-F9BE-C34C-A1BD-45B0CED556C7}" type="pres">
      <dgm:prSet presAssocID="{5F02CD8B-AE9B-A040-8E3C-AEA08CB2E9C1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478840-9FAF-BF48-9F33-760B69DE3F0F}" type="pres">
      <dgm:prSet presAssocID="{5F02CD8B-AE9B-A040-8E3C-AEA08CB2E9C1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A3E744-FBA4-2A45-B1F2-A4F4A3D198DD}" type="pres">
      <dgm:prSet presAssocID="{1D27ECDF-8F20-4C40-A619-F9596E220CCA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573AE0E-5CEA-8E48-858A-76FD492CEAB9}" srcId="{82EE643E-B408-EF4D-8775-B1BDA7FFEDD3}" destId="{1D27ECDF-8F20-4C40-A619-F9596E220CCA}" srcOrd="3" destOrd="0" parTransId="{F4D9DA1E-D02E-1C48-8ECD-EB270F655616}" sibTransId="{C541DDBC-93AD-E543-A767-A055EFAF24A4}"/>
    <dgm:cxn modelId="{E7100143-5E5E-C244-9282-A0EB5D85B4FB}" type="presOf" srcId="{1D27ECDF-8F20-4C40-A619-F9596E220CCA}" destId="{83A3E744-FBA4-2A45-B1F2-A4F4A3D198DD}" srcOrd="0" destOrd="0" presId="urn:microsoft.com/office/officeart/2005/8/layout/vList2"/>
    <dgm:cxn modelId="{2C2F12A2-C30C-F542-A635-A705598ED949}" type="presOf" srcId="{BEE08A58-5088-534D-A060-53F3DD2B77CB}" destId="{F6478840-9FAF-BF48-9F33-760B69DE3F0F}" srcOrd="0" destOrd="0" presId="urn:microsoft.com/office/officeart/2005/8/layout/vList2"/>
    <dgm:cxn modelId="{6CF7E24D-B73B-904C-9509-F91DD9220A11}" type="presOf" srcId="{30C3D701-04D1-EA43-8F3E-E4F0C7C735A4}" destId="{143B6DBB-0C11-8640-BA75-49905D06B4CF}" srcOrd="0" destOrd="0" presId="urn:microsoft.com/office/officeart/2005/8/layout/vList2"/>
    <dgm:cxn modelId="{D77E1CAC-A24F-C24C-9AEC-C32BFBB86F28}" type="presOf" srcId="{6ABCB5F2-54A6-3A42-96E5-4834DEA74575}" destId="{9BE697E4-D5B7-8C4C-B1E0-6D05914B035C}" srcOrd="0" destOrd="0" presId="urn:microsoft.com/office/officeart/2005/8/layout/vList2"/>
    <dgm:cxn modelId="{24D939C9-B2E6-7146-AAFC-0206CC6A5B8E}" srcId="{939FC66C-BB5E-6744-893B-E4FE7E9CFB1D}" destId="{30C3D701-04D1-EA43-8F3E-E4F0C7C735A4}" srcOrd="0" destOrd="0" parTransId="{037753D0-921D-8440-8655-9B26AB9A889A}" sibTransId="{9D80B9F6-F816-2C45-9153-6B5160EDE7CF}"/>
    <dgm:cxn modelId="{A3E3BC97-6063-F94B-B680-4FB8963DC57E}" type="presOf" srcId="{939FC66C-BB5E-6744-893B-E4FE7E9CFB1D}" destId="{8DA596D8-EE79-FC4E-8D7F-B31653EE651A}" srcOrd="0" destOrd="0" presId="urn:microsoft.com/office/officeart/2005/8/layout/vList2"/>
    <dgm:cxn modelId="{412F5611-5F67-5545-AB2F-5E7698AB0E88}" type="presOf" srcId="{B19DED1C-D42F-E04D-9670-17CFB027B080}" destId="{D2935EF4-A8A0-9A47-91C6-4EB18873F5AA}" srcOrd="0" destOrd="0" presId="urn:microsoft.com/office/officeart/2005/8/layout/vList2"/>
    <dgm:cxn modelId="{09BF5C50-C0BB-2B4E-9459-B955778FFD89}" srcId="{82EE643E-B408-EF4D-8775-B1BDA7FFEDD3}" destId="{6ABCB5F2-54A6-3A42-96E5-4834DEA74575}" srcOrd="1" destOrd="0" parTransId="{88BAC47C-A18A-9F4F-BA46-9BE9FF2F00FB}" sibTransId="{744738D5-23C5-B74B-975B-AA577251B1B1}"/>
    <dgm:cxn modelId="{4B2E13B6-049C-3F43-84B6-E3E6983451C3}" srcId="{82EE643E-B408-EF4D-8775-B1BDA7FFEDD3}" destId="{5F02CD8B-AE9B-A040-8E3C-AEA08CB2E9C1}" srcOrd="2" destOrd="0" parTransId="{5C55EA8C-4D55-C043-B3F6-80896A102C77}" sibTransId="{8BAC7187-0F80-6C48-9C47-1A1BBC38F616}"/>
    <dgm:cxn modelId="{2DC4BD9D-59FE-8443-B537-2F19E1B9884D}" type="presOf" srcId="{82EE643E-B408-EF4D-8775-B1BDA7FFEDD3}" destId="{AC663F0B-10BD-D143-81E4-3C7976C6FFC7}" srcOrd="0" destOrd="0" presId="urn:microsoft.com/office/officeart/2005/8/layout/vList2"/>
    <dgm:cxn modelId="{9AAD0064-A947-1C46-BF0B-E200DC13DB32}" srcId="{5F02CD8B-AE9B-A040-8E3C-AEA08CB2E9C1}" destId="{BEE08A58-5088-534D-A060-53F3DD2B77CB}" srcOrd="0" destOrd="0" parTransId="{A313A01B-E995-A743-AD08-DE9D89FB3725}" sibTransId="{46879A16-EB77-164E-9FA3-A6BB111A2F86}"/>
    <dgm:cxn modelId="{1181FF4E-E7F0-DD44-95F6-6CA6ACA86B61}" srcId="{6ABCB5F2-54A6-3A42-96E5-4834DEA74575}" destId="{B19DED1C-D42F-E04D-9670-17CFB027B080}" srcOrd="0" destOrd="0" parTransId="{0189C7F0-7F8D-2C48-99D6-CDDE766D7291}" sibTransId="{0DE19473-6165-C047-8DAB-C10E94AB4EB2}"/>
    <dgm:cxn modelId="{E49DE188-23B5-0847-B72A-FE362848A225}" type="presOf" srcId="{5F02CD8B-AE9B-A040-8E3C-AEA08CB2E9C1}" destId="{C8A2BCFD-F9BE-C34C-A1BD-45B0CED556C7}" srcOrd="0" destOrd="0" presId="urn:microsoft.com/office/officeart/2005/8/layout/vList2"/>
    <dgm:cxn modelId="{FC21C700-43E2-5341-81E3-2C22D48D6CF8}" srcId="{82EE643E-B408-EF4D-8775-B1BDA7FFEDD3}" destId="{939FC66C-BB5E-6744-893B-E4FE7E9CFB1D}" srcOrd="0" destOrd="0" parTransId="{4D117C8D-9AE6-BC40-8A39-F57307AED740}" sibTransId="{FE110643-0199-8244-BA00-F55C8BEEE00A}"/>
    <dgm:cxn modelId="{D06366C2-6A3E-4540-A9D6-CBB755EF4F39}" type="presParOf" srcId="{AC663F0B-10BD-D143-81E4-3C7976C6FFC7}" destId="{8DA596D8-EE79-FC4E-8D7F-B31653EE651A}" srcOrd="0" destOrd="0" presId="urn:microsoft.com/office/officeart/2005/8/layout/vList2"/>
    <dgm:cxn modelId="{C4B7B0CD-AA4D-814E-AEE9-4173929A712E}" type="presParOf" srcId="{AC663F0B-10BD-D143-81E4-3C7976C6FFC7}" destId="{143B6DBB-0C11-8640-BA75-49905D06B4CF}" srcOrd="1" destOrd="0" presId="urn:microsoft.com/office/officeart/2005/8/layout/vList2"/>
    <dgm:cxn modelId="{565BA2F7-E578-E943-9904-C949D9952B15}" type="presParOf" srcId="{AC663F0B-10BD-D143-81E4-3C7976C6FFC7}" destId="{9BE697E4-D5B7-8C4C-B1E0-6D05914B035C}" srcOrd="2" destOrd="0" presId="urn:microsoft.com/office/officeart/2005/8/layout/vList2"/>
    <dgm:cxn modelId="{E1981330-F63B-1642-965A-ADDB78925B64}" type="presParOf" srcId="{AC663F0B-10BD-D143-81E4-3C7976C6FFC7}" destId="{D2935EF4-A8A0-9A47-91C6-4EB18873F5AA}" srcOrd="3" destOrd="0" presId="urn:microsoft.com/office/officeart/2005/8/layout/vList2"/>
    <dgm:cxn modelId="{49C007D2-38DD-D849-806C-F1CE44CFEEED}" type="presParOf" srcId="{AC663F0B-10BD-D143-81E4-3C7976C6FFC7}" destId="{C8A2BCFD-F9BE-C34C-A1BD-45B0CED556C7}" srcOrd="4" destOrd="0" presId="urn:microsoft.com/office/officeart/2005/8/layout/vList2"/>
    <dgm:cxn modelId="{FA1281E1-69D5-C442-B26F-D4017C025641}" type="presParOf" srcId="{AC663F0B-10BD-D143-81E4-3C7976C6FFC7}" destId="{F6478840-9FAF-BF48-9F33-760B69DE3F0F}" srcOrd="5" destOrd="0" presId="urn:microsoft.com/office/officeart/2005/8/layout/vList2"/>
    <dgm:cxn modelId="{62B0C4E1-456B-2046-AE11-BDA0841274B8}" type="presParOf" srcId="{AC663F0B-10BD-D143-81E4-3C7976C6FFC7}" destId="{83A3E744-FBA4-2A45-B1F2-A4F4A3D198D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1130BF1-E47F-4A40-A493-02F99A03DD9A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D3757EA-0EAD-0C47-A647-9E157F7B4D00}">
      <dgm:prSet/>
      <dgm:spPr/>
      <dgm:t>
        <a:bodyPr/>
        <a:lstStyle/>
        <a:p>
          <a:pPr rtl="0"/>
          <a:r>
            <a:rPr lang="en-US" smtClean="0"/>
            <a:t>MVVMCross 4 offers special Library for Forms</a:t>
          </a:r>
          <a:endParaRPr lang="en-US"/>
        </a:p>
      </dgm:t>
    </dgm:pt>
    <dgm:pt modelId="{07B01CF1-D7D6-1943-A7E1-D68EF58ED29B}" type="parTrans" cxnId="{ECB6220E-C9B5-3A4F-92DA-50931D934036}">
      <dgm:prSet/>
      <dgm:spPr/>
      <dgm:t>
        <a:bodyPr/>
        <a:lstStyle/>
        <a:p>
          <a:endParaRPr lang="en-US"/>
        </a:p>
      </dgm:t>
    </dgm:pt>
    <dgm:pt modelId="{1BE89F20-3BCE-7A40-9651-99AA10142446}" type="sibTrans" cxnId="{ECB6220E-C9B5-3A4F-92DA-50931D934036}">
      <dgm:prSet/>
      <dgm:spPr/>
      <dgm:t>
        <a:bodyPr/>
        <a:lstStyle/>
        <a:p>
          <a:endParaRPr lang="en-US"/>
        </a:p>
      </dgm:t>
    </dgm:pt>
    <dgm:pt modelId="{79159E8C-0A8B-0A4A-9A61-0E33D86B86AA}">
      <dgm:prSet/>
      <dgm:spPr/>
      <dgm:t>
        <a:bodyPr/>
        <a:lstStyle/>
        <a:p>
          <a:pPr rtl="0"/>
          <a:r>
            <a:rPr lang="en-US" dirty="0" smtClean="0"/>
            <a:t>Resolution of what page to load by convention</a:t>
          </a:r>
          <a:endParaRPr lang="en-US" dirty="0"/>
        </a:p>
      </dgm:t>
    </dgm:pt>
    <dgm:pt modelId="{669FDE42-0E3E-0B4C-9820-202C5A8ED772}" type="parTrans" cxnId="{669ADFCC-6121-4140-8CDD-709DD177D326}">
      <dgm:prSet/>
      <dgm:spPr/>
      <dgm:t>
        <a:bodyPr/>
        <a:lstStyle/>
        <a:p>
          <a:endParaRPr lang="en-US"/>
        </a:p>
      </dgm:t>
    </dgm:pt>
    <dgm:pt modelId="{66F39ECB-7D93-B048-AA64-FE90E6A6B4D9}" type="sibTrans" cxnId="{669ADFCC-6121-4140-8CDD-709DD177D326}">
      <dgm:prSet/>
      <dgm:spPr/>
      <dgm:t>
        <a:bodyPr/>
        <a:lstStyle/>
        <a:p>
          <a:endParaRPr lang="en-US"/>
        </a:p>
      </dgm:t>
    </dgm:pt>
    <dgm:pt modelId="{8D7BFBF6-FB6B-954F-BC0D-6ECAE916F4F6}">
      <dgm:prSet/>
      <dgm:spPr/>
      <dgm:t>
        <a:bodyPr/>
        <a:lstStyle/>
        <a:p>
          <a:pPr rtl="0"/>
          <a:r>
            <a:rPr lang="en-US" dirty="0" err="1" smtClean="0">
              <a:solidFill>
                <a:schemeClr val="bg1"/>
              </a:solidFill>
            </a:rPr>
            <a:t>LoginViewModel</a:t>
          </a:r>
          <a:r>
            <a:rPr lang="en-US" dirty="0" smtClean="0">
              <a:solidFill>
                <a:schemeClr val="bg1"/>
              </a:solidFill>
            </a:rPr>
            <a:t> tries to load </a:t>
          </a:r>
          <a:r>
            <a:rPr lang="en-US" dirty="0" err="1" smtClean="0">
              <a:solidFill>
                <a:schemeClr val="bg1"/>
              </a:solidFill>
            </a:rPr>
            <a:t>LoginPage.xaml</a:t>
          </a:r>
          <a:endParaRPr lang="en-US" dirty="0">
            <a:solidFill>
              <a:schemeClr val="bg1"/>
            </a:solidFill>
          </a:endParaRPr>
        </a:p>
      </dgm:t>
    </dgm:pt>
    <dgm:pt modelId="{C4E5613F-BA25-CE42-9EF8-317FE88F789E}" type="parTrans" cxnId="{82F2CF07-0721-3C48-B3CE-D97CF7F5C65B}">
      <dgm:prSet/>
      <dgm:spPr/>
      <dgm:t>
        <a:bodyPr/>
        <a:lstStyle/>
        <a:p>
          <a:endParaRPr lang="en-US"/>
        </a:p>
      </dgm:t>
    </dgm:pt>
    <dgm:pt modelId="{8CD042B1-642D-F34E-A1D2-0BD2C1F908B8}" type="sibTrans" cxnId="{82F2CF07-0721-3C48-B3CE-D97CF7F5C65B}">
      <dgm:prSet/>
      <dgm:spPr/>
      <dgm:t>
        <a:bodyPr/>
        <a:lstStyle/>
        <a:p>
          <a:endParaRPr lang="en-US"/>
        </a:p>
      </dgm:t>
    </dgm:pt>
    <dgm:pt modelId="{8F244FC1-4520-6242-892A-0613DADDA07F}">
      <dgm:prSet/>
      <dgm:spPr/>
      <dgm:t>
        <a:bodyPr/>
        <a:lstStyle/>
        <a:p>
          <a:pPr rtl="0"/>
          <a:r>
            <a:rPr lang="en-US" smtClean="0"/>
            <a:t>Android has MvxFormsDroidPagePresenter</a:t>
          </a:r>
          <a:endParaRPr lang="en-US"/>
        </a:p>
      </dgm:t>
    </dgm:pt>
    <dgm:pt modelId="{FA0A5EC0-FF7F-3341-962A-B069C324D3D2}" type="parTrans" cxnId="{AC427AF7-5AC5-8A4E-86F3-ED4FBEDD3A3F}">
      <dgm:prSet/>
      <dgm:spPr/>
      <dgm:t>
        <a:bodyPr/>
        <a:lstStyle/>
        <a:p>
          <a:endParaRPr lang="en-US"/>
        </a:p>
      </dgm:t>
    </dgm:pt>
    <dgm:pt modelId="{288A75CE-4612-1A45-BFF3-1E7A67FC58EB}" type="sibTrans" cxnId="{AC427AF7-5AC5-8A4E-86F3-ED4FBEDD3A3F}">
      <dgm:prSet/>
      <dgm:spPr/>
      <dgm:t>
        <a:bodyPr/>
        <a:lstStyle/>
        <a:p>
          <a:endParaRPr lang="en-US"/>
        </a:p>
      </dgm:t>
    </dgm:pt>
    <dgm:pt modelId="{978AA6DA-A25C-1547-A0DF-99C37C76BA9E}">
      <dgm:prSet/>
      <dgm:spPr/>
      <dgm:t>
        <a:bodyPr/>
        <a:lstStyle/>
        <a:p>
          <a:pPr rtl="0"/>
          <a:r>
            <a:rPr lang="en-US" smtClean="0"/>
            <a:t>iOS uses MvxFormsIosPagePresenter</a:t>
          </a:r>
          <a:endParaRPr lang="en-US"/>
        </a:p>
      </dgm:t>
    </dgm:pt>
    <dgm:pt modelId="{155EB1B5-3435-3349-97BF-5BF0ACF62291}" type="parTrans" cxnId="{303F4A90-E822-9242-9B3B-8C66449618A7}">
      <dgm:prSet/>
      <dgm:spPr/>
      <dgm:t>
        <a:bodyPr/>
        <a:lstStyle/>
        <a:p>
          <a:endParaRPr lang="en-US"/>
        </a:p>
      </dgm:t>
    </dgm:pt>
    <dgm:pt modelId="{ED12ECAF-99B9-A840-B08D-2773AA1602C7}" type="sibTrans" cxnId="{303F4A90-E822-9242-9B3B-8C66449618A7}">
      <dgm:prSet/>
      <dgm:spPr/>
      <dgm:t>
        <a:bodyPr/>
        <a:lstStyle/>
        <a:p>
          <a:endParaRPr lang="en-US"/>
        </a:p>
      </dgm:t>
    </dgm:pt>
    <dgm:pt modelId="{64B4EAE0-FBC3-4448-9B58-0A3EB8D07CAC}">
      <dgm:prSet/>
      <dgm:spPr/>
      <dgm:t>
        <a:bodyPr/>
        <a:lstStyle/>
        <a:p>
          <a:pPr rtl="0"/>
          <a:r>
            <a:rPr lang="en-US" smtClean="0"/>
            <a:t>Expects app to use a NavigationPage</a:t>
          </a:r>
          <a:endParaRPr lang="en-US"/>
        </a:p>
      </dgm:t>
    </dgm:pt>
    <dgm:pt modelId="{E535F3E2-3CB6-FC41-B885-CDA40719CC8E}" type="parTrans" cxnId="{985A89B5-C135-A04F-93D4-00A21D09C2FC}">
      <dgm:prSet/>
      <dgm:spPr/>
      <dgm:t>
        <a:bodyPr/>
        <a:lstStyle/>
        <a:p>
          <a:endParaRPr lang="en-US"/>
        </a:p>
      </dgm:t>
    </dgm:pt>
    <dgm:pt modelId="{22DA5AE0-73C1-5B49-A230-B7894494317A}" type="sibTrans" cxnId="{985A89B5-C135-A04F-93D4-00A21D09C2FC}">
      <dgm:prSet/>
      <dgm:spPr/>
      <dgm:t>
        <a:bodyPr/>
        <a:lstStyle/>
        <a:p>
          <a:endParaRPr lang="en-US"/>
        </a:p>
      </dgm:t>
    </dgm:pt>
    <dgm:pt modelId="{120BEE10-BF37-1841-9682-9DBD0F7ADB9B}">
      <dgm:prSet/>
      <dgm:spPr/>
      <dgm:t>
        <a:bodyPr/>
        <a:lstStyle/>
        <a:p>
          <a:pPr rtl="0"/>
          <a:r>
            <a:rPr lang="en-US" smtClean="0"/>
            <a:t>As always, can replace out default implementations</a:t>
          </a:r>
          <a:endParaRPr lang="en-US"/>
        </a:p>
      </dgm:t>
    </dgm:pt>
    <dgm:pt modelId="{8820A152-7CA8-4B4B-92D2-2509B8028602}" type="parTrans" cxnId="{6BCCE5AE-391B-0E42-BF06-1C8A8089EA79}">
      <dgm:prSet/>
      <dgm:spPr/>
      <dgm:t>
        <a:bodyPr/>
        <a:lstStyle/>
        <a:p>
          <a:endParaRPr lang="en-US"/>
        </a:p>
      </dgm:t>
    </dgm:pt>
    <dgm:pt modelId="{59D3EC80-DA35-7F41-8389-2E3330CDE06C}" type="sibTrans" cxnId="{6BCCE5AE-391B-0E42-BF06-1C8A8089EA79}">
      <dgm:prSet/>
      <dgm:spPr/>
      <dgm:t>
        <a:bodyPr/>
        <a:lstStyle/>
        <a:p>
          <a:endParaRPr lang="en-US"/>
        </a:p>
      </dgm:t>
    </dgm:pt>
    <dgm:pt modelId="{297908AD-CDBE-7644-B000-9298EBEBB3AC}" type="pres">
      <dgm:prSet presAssocID="{D1130BF1-E47F-4A40-A493-02F99A03DD9A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093C453-C2C9-874C-B062-F44C44355C7D}" type="pres">
      <dgm:prSet presAssocID="{BD3757EA-0EAD-0C47-A647-9E157F7B4D00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0737D0-703A-AD4C-87D7-8726B6474C03}" type="pres">
      <dgm:prSet presAssocID="{1BE89F20-3BCE-7A40-9651-99AA10142446}" presName="spacer" presStyleCnt="0"/>
      <dgm:spPr/>
    </dgm:pt>
    <dgm:pt modelId="{C8F22D96-5823-084E-81E6-7EDE0A0EEFDD}" type="pres">
      <dgm:prSet presAssocID="{79159E8C-0A8B-0A4A-9A61-0E33D86B86AA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3F8C77-3E11-694E-A8AD-21DB65CD875E}" type="pres">
      <dgm:prSet presAssocID="{79159E8C-0A8B-0A4A-9A61-0E33D86B86AA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064422-EB5E-C14B-A264-9BED0F0F9E93}" type="pres">
      <dgm:prSet presAssocID="{8F244FC1-4520-6242-892A-0613DADDA07F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A4C6CD-09B0-9B42-B7F5-F9A6175C960E}" type="pres">
      <dgm:prSet presAssocID="{288A75CE-4612-1A45-BFF3-1E7A67FC58EB}" presName="spacer" presStyleCnt="0"/>
      <dgm:spPr/>
    </dgm:pt>
    <dgm:pt modelId="{02BA89E1-36F1-C347-B459-CF37A0EFC626}" type="pres">
      <dgm:prSet presAssocID="{978AA6DA-A25C-1547-A0DF-99C37C76BA9E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C6726B-ECDB-1A4B-8E10-17294ADE3194}" type="pres">
      <dgm:prSet presAssocID="{ED12ECAF-99B9-A840-B08D-2773AA1602C7}" presName="spacer" presStyleCnt="0"/>
      <dgm:spPr/>
    </dgm:pt>
    <dgm:pt modelId="{ED4BD1E3-4F02-B144-B51F-7884A215F8CC}" type="pres">
      <dgm:prSet presAssocID="{64B4EAE0-FBC3-4448-9B58-0A3EB8D07CAC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792E90-7882-FB4A-A5C8-3E4BB3E0D0D9}" type="pres">
      <dgm:prSet presAssocID="{22DA5AE0-73C1-5B49-A230-B7894494317A}" presName="spacer" presStyleCnt="0"/>
      <dgm:spPr/>
    </dgm:pt>
    <dgm:pt modelId="{5BC8EC7B-9F34-404F-BCAD-DFDE463760E1}" type="pres">
      <dgm:prSet presAssocID="{120BEE10-BF37-1841-9682-9DBD0F7ADB9B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BBF4633-03C6-ED4A-AD91-93259552A258}" type="presOf" srcId="{8D7BFBF6-FB6B-954F-BC0D-6ECAE916F4F6}" destId="{963F8C77-3E11-694E-A8AD-21DB65CD875E}" srcOrd="0" destOrd="0" presId="urn:microsoft.com/office/officeart/2005/8/layout/vList2"/>
    <dgm:cxn modelId="{AC427AF7-5AC5-8A4E-86F3-ED4FBEDD3A3F}" srcId="{D1130BF1-E47F-4A40-A493-02F99A03DD9A}" destId="{8F244FC1-4520-6242-892A-0613DADDA07F}" srcOrd="2" destOrd="0" parTransId="{FA0A5EC0-FF7F-3341-962A-B069C324D3D2}" sibTransId="{288A75CE-4612-1A45-BFF3-1E7A67FC58EB}"/>
    <dgm:cxn modelId="{F271C709-0366-7A44-A098-EAFEFA9D2091}" type="presOf" srcId="{64B4EAE0-FBC3-4448-9B58-0A3EB8D07CAC}" destId="{ED4BD1E3-4F02-B144-B51F-7884A215F8CC}" srcOrd="0" destOrd="0" presId="urn:microsoft.com/office/officeart/2005/8/layout/vList2"/>
    <dgm:cxn modelId="{6BCCE5AE-391B-0E42-BF06-1C8A8089EA79}" srcId="{D1130BF1-E47F-4A40-A493-02F99A03DD9A}" destId="{120BEE10-BF37-1841-9682-9DBD0F7ADB9B}" srcOrd="5" destOrd="0" parTransId="{8820A152-7CA8-4B4B-92D2-2509B8028602}" sibTransId="{59D3EC80-DA35-7F41-8389-2E3330CDE06C}"/>
    <dgm:cxn modelId="{7636413D-97CD-8540-A361-1FB2B37BC940}" type="presOf" srcId="{BD3757EA-0EAD-0C47-A647-9E157F7B4D00}" destId="{5093C453-C2C9-874C-B062-F44C44355C7D}" srcOrd="0" destOrd="0" presId="urn:microsoft.com/office/officeart/2005/8/layout/vList2"/>
    <dgm:cxn modelId="{68C5F703-FA46-7E4E-90D1-3C225C0D2D38}" type="presOf" srcId="{8F244FC1-4520-6242-892A-0613DADDA07F}" destId="{19064422-EB5E-C14B-A264-9BED0F0F9E93}" srcOrd="0" destOrd="0" presId="urn:microsoft.com/office/officeart/2005/8/layout/vList2"/>
    <dgm:cxn modelId="{500FE099-80A4-4B47-B32F-B6C06022767D}" type="presOf" srcId="{120BEE10-BF37-1841-9682-9DBD0F7ADB9B}" destId="{5BC8EC7B-9F34-404F-BCAD-DFDE463760E1}" srcOrd="0" destOrd="0" presId="urn:microsoft.com/office/officeart/2005/8/layout/vList2"/>
    <dgm:cxn modelId="{669ADFCC-6121-4140-8CDD-709DD177D326}" srcId="{D1130BF1-E47F-4A40-A493-02F99A03DD9A}" destId="{79159E8C-0A8B-0A4A-9A61-0E33D86B86AA}" srcOrd="1" destOrd="0" parTransId="{669FDE42-0E3E-0B4C-9820-202C5A8ED772}" sibTransId="{66F39ECB-7D93-B048-AA64-FE90E6A6B4D9}"/>
    <dgm:cxn modelId="{D7966847-59FF-8548-AE00-736CC4EB3A08}" type="presOf" srcId="{D1130BF1-E47F-4A40-A493-02F99A03DD9A}" destId="{297908AD-CDBE-7644-B000-9298EBEBB3AC}" srcOrd="0" destOrd="0" presId="urn:microsoft.com/office/officeart/2005/8/layout/vList2"/>
    <dgm:cxn modelId="{ECB6220E-C9B5-3A4F-92DA-50931D934036}" srcId="{D1130BF1-E47F-4A40-A493-02F99A03DD9A}" destId="{BD3757EA-0EAD-0C47-A647-9E157F7B4D00}" srcOrd="0" destOrd="0" parTransId="{07B01CF1-D7D6-1943-A7E1-D68EF58ED29B}" sibTransId="{1BE89F20-3BCE-7A40-9651-99AA10142446}"/>
    <dgm:cxn modelId="{4A5214FC-6B72-D84F-85B2-8B65C4FEB047}" type="presOf" srcId="{79159E8C-0A8B-0A4A-9A61-0E33D86B86AA}" destId="{C8F22D96-5823-084E-81E6-7EDE0A0EEFDD}" srcOrd="0" destOrd="0" presId="urn:microsoft.com/office/officeart/2005/8/layout/vList2"/>
    <dgm:cxn modelId="{303F4A90-E822-9242-9B3B-8C66449618A7}" srcId="{D1130BF1-E47F-4A40-A493-02F99A03DD9A}" destId="{978AA6DA-A25C-1547-A0DF-99C37C76BA9E}" srcOrd="3" destOrd="0" parTransId="{155EB1B5-3435-3349-97BF-5BF0ACF62291}" sibTransId="{ED12ECAF-99B9-A840-B08D-2773AA1602C7}"/>
    <dgm:cxn modelId="{82F2CF07-0721-3C48-B3CE-D97CF7F5C65B}" srcId="{79159E8C-0A8B-0A4A-9A61-0E33D86B86AA}" destId="{8D7BFBF6-FB6B-954F-BC0D-6ECAE916F4F6}" srcOrd="0" destOrd="0" parTransId="{C4E5613F-BA25-CE42-9EF8-317FE88F789E}" sibTransId="{8CD042B1-642D-F34E-A1D2-0BD2C1F908B8}"/>
    <dgm:cxn modelId="{985A89B5-C135-A04F-93D4-00A21D09C2FC}" srcId="{D1130BF1-E47F-4A40-A493-02F99A03DD9A}" destId="{64B4EAE0-FBC3-4448-9B58-0A3EB8D07CAC}" srcOrd="4" destOrd="0" parTransId="{E535F3E2-3CB6-FC41-B885-CDA40719CC8E}" sibTransId="{22DA5AE0-73C1-5B49-A230-B7894494317A}"/>
    <dgm:cxn modelId="{3D97B573-F787-CF4D-ACAE-734ACEECDD6A}" type="presOf" srcId="{978AA6DA-A25C-1547-A0DF-99C37C76BA9E}" destId="{02BA89E1-36F1-C347-B459-CF37A0EFC626}" srcOrd="0" destOrd="0" presId="urn:microsoft.com/office/officeart/2005/8/layout/vList2"/>
    <dgm:cxn modelId="{DDA84E74-3011-2844-A6B1-C16036416864}" type="presParOf" srcId="{297908AD-CDBE-7644-B000-9298EBEBB3AC}" destId="{5093C453-C2C9-874C-B062-F44C44355C7D}" srcOrd="0" destOrd="0" presId="urn:microsoft.com/office/officeart/2005/8/layout/vList2"/>
    <dgm:cxn modelId="{92166DA3-CD9C-FF48-9864-72934B1C4EBA}" type="presParOf" srcId="{297908AD-CDBE-7644-B000-9298EBEBB3AC}" destId="{E00737D0-703A-AD4C-87D7-8726B6474C03}" srcOrd="1" destOrd="0" presId="urn:microsoft.com/office/officeart/2005/8/layout/vList2"/>
    <dgm:cxn modelId="{9DA4315A-5507-3D4C-A818-485466B14262}" type="presParOf" srcId="{297908AD-CDBE-7644-B000-9298EBEBB3AC}" destId="{C8F22D96-5823-084E-81E6-7EDE0A0EEFDD}" srcOrd="2" destOrd="0" presId="urn:microsoft.com/office/officeart/2005/8/layout/vList2"/>
    <dgm:cxn modelId="{4138D1D6-AD9E-304C-ABC3-EE6EEE4FEE6F}" type="presParOf" srcId="{297908AD-CDBE-7644-B000-9298EBEBB3AC}" destId="{963F8C77-3E11-694E-A8AD-21DB65CD875E}" srcOrd="3" destOrd="0" presId="urn:microsoft.com/office/officeart/2005/8/layout/vList2"/>
    <dgm:cxn modelId="{610449EF-0052-474F-A7CB-C90C5693FE2F}" type="presParOf" srcId="{297908AD-CDBE-7644-B000-9298EBEBB3AC}" destId="{19064422-EB5E-C14B-A264-9BED0F0F9E93}" srcOrd="4" destOrd="0" presId="urn:microsoft.com/office/officeart/2005/8/layout/vList2"/>
    <dgm:cxn modelId="{53693FDE-BB3E-AC4D-B73C-475DE23FAEBC}" type="presParOf" srcId="{297908AD-CDBE-7644-B000-9298EBEBB3AC}" destId="{DCA4C6CD-09B0-9B42-B7F5-F9A6175C960E}" srcOrd="5" destOrd="0" presId="urn:microsoft.com/office/officeart/2005/8/layout/vList2"/>
    <dgm:cxn modelId="{65601F7E-50DF-364C-9128-A64846CD8C6C}" type="presParOf" srcId="{297908AD-CDBE-7644-B000-9298EBEBB3AC}" destId="{02BA89E1-36F1-C347-B459-CF37A0EFC626}" srcOrd="6" destOrd="0" presId="urn:microsoft.com/office/officeart/2005/8/layout/vList2"/>
    <dgm:cxn modelId="{98860022-EF06-9F44-9968-56E3FF8DD29D}" type="presParOf" srcId="{297908AD-CDBE-7644-B000-9298EBEBB3AC}" destId="{EBC6726B-ECDB-1A4B-8E10-17294ADE3194}" srcOrd="7" destOrd="0" presId="urn:microsoft.com/office/officeart/2005/8/layout/vList2"/>
    <dgm:cxn modelId="{5AFD8541-5DAB-CC49-A5F5-D5C43EECCA8E}" type="presParOf" srcId="{297908AD-CDBE-7644-B000-9298EBEBB3AC}" destId="{ED4BD1E3-4F02-B144-B51F-7884A215F8CC}" srcOrd="8" destOrd="0" presId="urn:microsoft.com/office/officeart/2005/8/layout/vList2"/>
    <dgm:cxn modelId="{7DD604D8-01EF-ED4C-9544-7ED11745AFF7}" type="presParOf" srcId="{297908AD-CDBE-7644-B000-9298EBEBB3AC}" destId="{F9792E90-7882-FB4A-A5C8-3E4BB3E0D0D9}" srcOrd="9" destOrd="0" presId="urn:microsoft.com/office/officeart/2005/8/layout/vList2"/>
    <dgm:cxn modelId="{72963187-501B-2C4C-BE99-00ADBDD3F9DE}" type="presParOf" srcId="{297908AD-CDBE-7644-B000-9298EBEBB3AC}" destId="{5BC8EC7B-9F34-404F-BCAD-DFDE463760E1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C48C21D-43AE-0C40-A36B-6FAFBC204E50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E2FCDE6-1FA0-8F46-8AF7-65F89F205AB7}">
      <dgm:prSet/>
      <dgm:spPr/>
      <dgm:t>
        <a:bodyPr/>
        <a:lstStyle/>
        <a:p>
          <a:pPr rtl="0"/>
          <a:r>
            <a:rPr lang="en-US" smtClean="0"/>
            <a:t>MvxFormsApp</a:t>
          </a:r>
          <a:endParaRPr lang="en-US"/>
        </a:p>
      </dgm:t>
    </dgm:pt>
    <dgm:pt modelId="{1232E38A-BA81-5046-ABEE-926CC05F5EDF}" type="parTrans" cxnId="{0DDEB7F1-7BCA-8B49-B8E3-4A4E79FEE022}">
      <dgm:prSet/>
      <dgm:spPr/>
      <dgm:t>
        <a:bodyPr/>
        <a:lstStyle/>
        <a:p>
          <a:endParaRPr lang="en-US"/>
        </a:p>
      </dgm:t>
    </dgm:pt>
    <dgm:pt modelId="{95CC39C2-1CB9-E944-BBA8-A804428CB9F0}" type="sibTrans" cxnId="{0DDEB7F1-7BCA-8B49-B8E3-4A4E79FEE022}">
      <dgm:prSet/>
      <dgm:spPr/>
      <dgm:t>
        <a:bodyPr/>
        <a:lstStyle/>
        <a:p>
          <a:endParaRPr lang="en-US"/>
        </a:p>
      </dgm:t>
    </dgm:pt>
    <dgm:pt modelId="{CAAA8AE7-D09F-0D41-BAA2-9D6CD4BE5A1B}">
      <dgm:prSet/>
      <dgm:spPr/>
      <dgm:t>
        <a:bodyPr/>
        <a:lstStyle/>
        <a:p>
          <a:pPr rtl="0"/>
          <a:r>
            <a:rPr lang="en-US" smtClean="0"/>
            <a:t>MvxPresentationHint</a:t>
          </a:r>
          <a:endParaRPr lang="en-US"/>
        </a:p>
      </dgm:t>
    </dgm:pt>
    <dgm:pt modelId="{B628EA2A-58BF-F74C-9FDA-23BCC4E8B8D5}" type="parTrans" cxnId="{45C8F09D-F1F1-EE41-B2E4-62EFA789AF98}">
      <dgm:prSet/>
      <dgm:spPr/>
      <dgm:t>
        <a:bodyPr/>
        <a:lstStyle/>
        <a:p>
          <a:endParaRPr lang="en-US"/>
        </a:p>
      </dgm:t>
    </dgm:pt>
    <dgm:pt modelId="{94256716-10AD-E141-B340-8148CADAEAE0}" type="sibTrans" cxnId="{45C8F09D-F1F1-EE41-B2E4-62EFA789AF98}">
      <dgm:prSet/>
      <dgm:spPr/>
      <dgm:t>
        <a:bodyPr/>
        <a:lstStyle/>
        <a:p>
          <a:endParaRPr lang="en-US"/>
        </a:p>
      </dgm:t>
    </dgm:pt>
    <dgm:pt modelId="{0290DD9F-ACDF-E940-838D-C62075534726}">
      <dgm:prSet/>
      <dgm:spPr/>
      <dgm:t>
        <a:bodyPr/>
        <a:lstStyle/>
        <a:p>
          <a:pPr rtl="0"/>
          <a:r>
            <a:rPr lang="en-US" smtClean="0"/>
            <a:t>FormsApplicationActivity</a:t>
          </a:r>
          <a:endParaRPr lang="en-US"/>
        </a:p>
      </dgm:t>
    </dgm:pt>
    <dgm:pt modelId="{6D1BCC4A-EFCB-1741-8EBF-2A4502DD08B3}" type="parTrans" cxnId="{FD2091BE-12DC-9E4D-BF57-B1B375127416}">
      <dgm:prSet/>
      <dgm:spPr/>
      <dgm:t>
        <a:bodyPr/>
        <a:lstStyle/>
        <a:p>
          <a:endParaRPr lang="en-US"/>
        </a:p>
      </dgm:t>
    </dgm:pt>
    <dgm:pt modelId="{E3FEED1B-3FD3-C04D-8EB4-E3A477A50DB1}" type="sibTrans" cxnId="{FD2091BE-12DC-9E4D-BF57-B1B375127416}">
      <dgm:prSet/>
      <dgm:spPr/>
      <dgm:t>
        <a:bodyPr/>
        <a:lstStyle/>
        <a:p>
          <a:endParaRPr lang="en-US"/>
        </a:p>
      </dgm:t>
    </dgm:pt>
    <dgm:pt modelId="{5F172D80-BE06-2340-9B72-6F6ADFC05A7A}">
      <dgm:prSet/>
      <dgm:spPr/>
      <dgm:t>
        <a:bodyPr/>
        <a:lstStyle/>
        <a:p>
          <a:pPr rtl="0"/>
          <a:r>
            <a:rPr lang="en-US" smtClean="0"/>
            <a:t>MvxFormsDroidPagePresenter</a:t>
          </a:r>
          <a:endParaRPr lang="en-US"/>
        </a:p>
      </dgm:t>
    </dgm:pt>
    <dgm:pt modelId="{080B5119-E95D-564C-8CE4-92FEE2B4426C}" type="parTrans" cxnId="{790EC447-650D-5E4D-8DB6-87D358339474}">
      <dgm:prSet/>
      <dgm:spPr/>
      <dgm:t>
        <a:bodyPr/>
        <a:lstStyle/>
        <a:p>
          <a:endParaRPr lang="en-US"/>
        </a:p>
      </dgm:t>
    </dgm:pt>
    <dgm:pt modelId="{49928D4F-CBA1-C94E-A9DC-E2CBEE86F1F3}" type="sibTrans" cxnId="{790EC447-650D-5E4D-8DB6-87D358339474}">
      <dgm:prSet/>
      <dgm:spPr/>
      <dgm:t>
        <a:bodyPr/>
        <a:lstStyle/>
        <a:p>
          <a:endParaRPr lang="en-US"/>
        </a:p>
      </dgm:t>
    </dgm:pt>
    <dgm:pt modelId="{40526C16-282F-BE49-BF6D-6B055DD04C70}">
      <dgm:prSet/>
      <dgm:spPr/>
      <dgm:t>
        <a:bodyPr/>
        <a:lstStyle/>
        <a:p>
          <a:pPr rtl="0"/>
          <a:r>
            <a:rPr lang="en-US" smtClean="0"/>
            <a:t>MvxFormsIosPagePresenter</a:t>
          </a:r>
          <a:endParaRPr lang="en-US"/>
        </a:p>
      </dgm:t>
    </dgm:pt>
    <dgm:pt modelId="{2B73424B-77EB-B64C-BF2A-2E9B3B107811}" type="parTrans" cxnId="{771D28A8-1DA0-3247-A7F4-3ECF1AFE02C7}">
      <dgm:prSet/>
      <dgm:spPr/>
      <dgm:t>
        <a:bodyPr/>
        <a:lstStyle/>
        <a:p>
          <a:endParaRPr lang="en-US"/>
        </a:p>
      </dgm:t>
    </dgm:pt>
    <dgm:pt modelId="{F261F5B6-C4AB-C44B-B703-A236AF0A833D}" type="sibTrans" cxnId="{771D28A8-1DA0-3247-A7F4-3ECF1AFE02C7}">
      <dgm:prSet/>
      <dgm:spPr/>
      <dgm:t>
        <a:bodyPr/>
        <a:lstStyle/>
        <a:p>
          <a:endParaRPr lang="en-US"/>
        </a:p>
      </dgm:t>
    </dgm:pt>
    <dgm:pt modelId="{400E4C1E-34DB-EB41-A0A2-448189099D29}" type="pres">
      <dgm:prSet presAssocID="{FC48C21D-43AE-0C40-A36B-6FAFBC204E5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B3BABDF-1138-734D-BF1C-62C7B4186A96}" type="pres">
      <dgm:prSet presAssocID="{5E2FCDE6-1FA0-8F46-8AF7-65F89F205AB7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D427FC-042E-FA42-A20C-E852AD27E629}" type="pres">
      <dgm:prSet presAssocID="{95CC39C2-1CB9-E944-BBA8-A804428CB9F0}" presName="spacer" presStyleCnt="0"/>
      <dgm:spPr/>
    </dgm:pt>
    <dgm:pt modelId="{1B862418-CEB8-B34E-9DCF-7BE93D8B330D}" type="pres">
      <dgm:prSet presAssocID="{CAAA8AE7-D09F-0D41-BAA2-9D6CD4BE5A1B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C23EB7-2A77-0744-AB05-78B09E20B716}" type="pres">
      <dgm:prSet presAssocID="{94256716-10AD-E141-B340-8148CADAEAE0}" presName="spacer" presStyleCnt="0"/>
      <dgm:spPr/>
    </dgm:pt>
    <dgm:pt modelId="{89BCB97F-1F06-C045-85FF-533538711D94}" type="pres">
      <dgm:prSet presAssocID="{0290DD9F-ACDF-E940-838D-C62075534726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6ECEBE-F187-B343-826B-B66ADAB674D7}" type="pres">
      <dgm:prSet presAssocID="{E3FEED1B-3FD3-C04D-8EB4-E3A477A50DB1}" presName="spacer" presStyleCnt="0"/>
      <dgm:spPr/>
    </dgm:pt>
    <dgm:pt modelId="{1CF3FE93-A709-B145-8101-B1494EFF6DC1}" type="pres">
      <dgm:prSet presAssocID="{5F172D80-BE06-2340-9B72-6F6ADFC05A7A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99A3D8-BD81-EC4E-A35F-5D0B22E36186}" type="pres">
      <dgm:prSet presAssocID="{49928D4F-CBA1-C94E-A9DC-E2CBEE86F1F3}" presName="spacer" presStyleCnt="0"/>
      <dgm:spPr/>
    </dgm:pt>
    <dgm:pt modelId="{3355C241-8F22-4D47-8165-A3211B00614D}" type="pres">
      <dgm:prSet presAssocID="{40526C16-282F-BE49-BF6D-6B055DD04C70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B012CA1-2ACF-7C4D-8FD6-770F13332512}" type="presOf" srcId="{0290DD9F-ACDF-E940-838D-C62075534726}" destId="{89BCB97F-1F06-C045-85FF-533538711D94}" srcOrd="0" destOrd="0" presId="urn:microsoft.com/office/officeart/2005/8/layout/vList2"/>
    <dgm:cxn modelId="{B182D2A1-F4EB-3A41-B878-97739F2BC98F}" type="presOf" srcId="{40526C16-282F-BE49-BF6D-6B055DD04C70}" destId="{3355C241-8F22-4D47-8165-A3211B00614D}" srcOrd="0" destOrd="0" presId="urn:microsoft.com/office/officeart/2005/8/layout/vList2"/>
    <dgm:cxn modelId="{45C8F09D-F1F1-EE41-B2E4-62EFA789AF98}" srcId="{FC48C21D-43AE-0C40-A36B-6FAFBC204E50}" destId="{CAAA8AE7-D09F-0D41-BAA2-9D6CD4BE5A1B}" srcOrd="1" destOrd="0" parTransId="{B628EA2A-58BF-F74C-9FDA-23BCC4E8B8D5}" sibTransId="{94256716-10AD-E141-B340-8148CADAEAE0}"/>
    <dgm:cxn modelId="{0DDEB7F1-7BCA-8B49-B8E3-4A4E79FEE022}" srcId="{FC48C21D-43AE-0C40-A36B-6FAFBC204E50}" destId="{5E2FCDE6-1FA0-8F46-8AF7-65F89F205AB7}" srcOrd="0" destOrd="0" parTransId="{1232E38A-BA81-5046-ABEE-926CC05F5EDF}" sibTransId="{95CC39C2-1CB9-E944-BBA8-A804428CB9F0}"/>
    <dgm:cxn modelId="{790EC447-650D-5E4D-8DB6-87D358339474}" srcId="{FC48C21D-43AE-0C40-A36B-6FAFBC204E50}" destId="{5F172D80-BE06-2340-9B72-6F6ADFC05A7A}" srcOrd="3" destOrd="0" parTransId="{080B5119-E95D-564C-8CE4-92FEE2B4426C}" sibTransId="{49928D4F-CBA1-C94E-A9DC-E2CBEE86F1F3}"/>
    <dgm:cxn modelId="{19584329-95C2-2744-8F2C-4246A983F8D3}" type="presOf" srcId="{FC48C21D-43AE-0C40-A36B-6FAFBC204E50}" destId="{400E4C1E-34DB-EB41-A0A2-448189099D29}" srcOrd="0" destOrd="0" presId="urn:microsoft.com/office/officeart/2005/8/layout/vList2"/>
    <dgm:cxn modelId="{FD2091BE-12DC-9E4D-BF57-B1B375127416}" srcId="{FC48C21D-43AE-0C40-A36B-6FAFBC204E50}" destId="{0290DD9F-ACDF-E940-838D-C62075534726}" srcOrd="2" destOrd="0" parTransId="{6D1BCC4A-EFCB-1741-8EBF-2A4502DD08B3}" sibTransId="{E3FEED1B-3FD3-C04D-8EB4-E3A477A50DB1}"/>
    <dgm:cxn modelId="{332693E8-3CE5-0040-BEDE-AE802B1CC549}" type="presOf" srcId="{5F172D80-BE06-2340-9B72-6F6ADFC05A7A}" destId="{1CF3FE93-A709-B145-8101-B1494EFF6DC1}" srcOrd="0" destOrd="0" presId="urn:microsoft.com/office/officeart/2005/8/layout/vList2"/>
    <dgm:cxn modelId="{771D28A8-1DA0-3247-A7F4-3ECF1AFE02C7}" srcId="{FC48C21D-43AE-0C40-A36B-6FAFBC204E50}" destId="{40526C16-282F-BE49-BF6D-6B055DD04C70}" srcOrd="4" destOrd="0" parTransId="{2B73424B-77EB-B64C-BF2A-2E9B3B107811}" sibTransId="{F261F5B6-C4AB-C44B-B703-A236AF0A833D}"/>
    <dgm:cxn modelId="{2894DAF2-CAB0-E849-A37A-AA1DC9E437B1}" type="presOf" srcId="{5E2FCDE6-1FA0-8F46-8AF7-65F89F205AB7}" destId="{4B3BABDF-1138-734D-BF1C-62C7B4186A96}" srcOrd="0" destOrd="0" presId="urn:microsoft.com/office/officeart/2005/8/layout/vList2"/>
    <dgm:cxn modelId="{32B50C55-36F5-F845-B4A0-C6BCB16CDF9B}" type="presOf" srcId="{CAAA8AE7-D09F-0D41-BAA2-9D6CD4BE5A1B}" destId="{1B862418-CEB8-B34E-9DCF-7BE93D8B330D}" srcOrd="0" destOrd="0" presId="urn:microsoft.com/office/officeart/2005/8/layout/vList2"/>
    <dgm:cxn modelId="{65666FC8-169F-3D40-96B3-263A548DF229}" type="presParOf" srcId="{400E4C1E-34DB-EB41-A0A2-448189099D29}" destId="{4B3BABDF-1138-734D-BF1C-62C7B4186A96}" srcOrd="0" destOrd="0" presId="urn:microsoft.com/office/officeart/2005/8/layout/vList2"/>
    <dgm:cxn modelId="{D68AF143-A6D2-2947-B41E-1C4A78AD8FD5}" type="presParOf" srcId="{400E4C1E-34DB-EB41-A0A2-448189099D29}" destId="{47D427FC-042E-FA42-A20C-E852AD27E629}" srcOrd="1" destOrd="0" presId="urn:microsoft.com/office/officeart/2005/8/layout/vList2"/>
    <dgm:cxn modelId="{66B9254A-BC07-7A49-84B7-EE12F12FB308}" type="presParOf" srcId="{400E4C1E-34DB-EB41-A0A2-448189099D29}" destId="{1B862418-CEB8-B34E-9DCF-7BE93D8B330D}" srcOrd="2" destOrd="0" presId="urn:microsoft.com/office/officeart/2005/8/layout/vList2"/>
    <dgm:cxn modelId="{B705EF99-0ABB-2A4F-B933-8C1A477784FA}" type="presParOf" srcId="{400E4C1E-34DB-EB41-A0A2-448189099D29}" destId="{E4C23EB7-2A77-0744-AB05-78B09E20B716}" srcOrd="3" destOrd="0" presId="urn:microsoft.com/office/officeart/2005/8/layout/vList2"/>
    <dgm:cxn modelId="{206DA41D-DB15-AD46-B99D-10D227899500}" type="presParOf" srcId="{400E4C1E-34DB-EB41-A0A2-448189099D29}" destId="{89BCB97F-1F06-C045-85FF-533538711D94}" srcOrd="4" destOrd="0" presId="urn:microsoft.com/office/officeart/2005/8/layout/vList2"/>
    <dgm:cxn modelId="{2310A2CE-1DBC-ED4D-A553-652D2CAEA459}" type="presParOf" srcId="{400E4C1E-34DB-EB41-A0A2-448189099D29}" destId="{CC6ECEBE-F187-B343-826B-B66ADAB674D7}" srcOrd="5" destOrd="0" presId="urn:microsoft.com/office/officeart/2005/8/layout/vList2"/>
    <dgm:cxn modelId="{A0CF23E5-3EB0-5947-B0C8-BAB2000EBFC9}" type="presParOf" srcId="{400E4C1E-34DB-EB41-A0A2-448189099D29}" destId="{1CF3FE93-A709-B145-8101-B1494EFF6DC1}" srcOrd="6" destOrd="0" presId="urn:microsoft.com/office/officeart/2005/8/layout/vList2"/>
    <dgm:cxn modelId="{8C82CA4B-94E4-284F-A39F-B8D51978ACE2}" type="presParOf" srcId="{400E4C1E-34DB-EB41-A0A2-448189099D29}" destId="{4399A3D8-BD81-EC4E-A35F-5D0B22E36186}" srcOrd="7" destOrd="0" presId="urn:microsoft.com/office/officeart/2005/8/layout/vList2"/>
    <dgm:cxn modelId="{1005596D-113C-9F44-BD77-165CE7E9C795}" type="presParOf" srcId="{400E4C1E-34DB-EB41-A0A2-448189099D29}" destId="{3355C241-8F22-4D47-8165-A3211B00614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32A974-E7F3-4D8E-8596-BB2E2C01B1EB}">
      <dsp:nvSpPr>
        <dsp:cNvPr id="0" name=""/>
        <dsp:cNvSpPr/>
      </dsp:nvSpPr>
      <dsp:spPr>
        <a:xfrm>
          <a:off x="468704" y="0"/>
          <a:ext cx="5311985" cy="190897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D76ED2-C1ED-4633-8E5E-E3AD47046CD4}">
      <dsp:nvSpPr>
        <dsp:cNvPr id="0" name=""/>
        <dsp:cNvSpPr/>
      </dsp:nvSpPr>
      <dsp:spPr>
        <a:xfrm>
          <a:off x="11" y="572691"/>
          <a:ext cx="1475833" cy="7635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smtClean="0"/>
            <a:t>HTML5/JS</a:t>
          </a:r>
          <a:endParaRPr lang="en-US" sz="1200" kern="1200"/>
        </a:p>
      </dsp:txBody>
      <dsp:txXfrm>
        <a:off x="37286" y="609966"/>
        <a:ext cx="1401283" cy="689038"/>
      </dsp:txXfrm>
    </dsp:sp>
    <dsp:sp modelId="{48329FE1-F04D-4893-A07F-629A55FD232D}">
      <dsp:nvSpPr>
        <dsp:cNvPr id="0" name=""/>
        <dsp:cNvSpPr/>
      </dsp:nvSpPr>
      <dsp:spPr>
        <a:xfrm>
          <a:off x="1591191" y="572691"/>
          <a:ext cx="1475833" cy="7635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Cordova</a:t>
          </a:r>
          <a:endParaRPr lang="en-US" sz="1200" kern="1200" dirty="0"/>
        </a:p>
      </dsp:txBody>
      <dsp:txXfrm>
        <a:off x="1628466" y="609966"/>
        <a:ext cx="1401283" cy="689038"/>
      </dsp:txXfrm>
    </dsp:sp>
    <dsp:sp modelId="{9E6C13B3-0683-4911-8B7E-A42AA23C2A42}">
      <dsp:nvSpPr>
        <dsp:cNvPr id="0" name=""/>
        <dsp:cNvSpPr/>
      </dsp:nvSpPr>
      <dsp:spPr>
        <a:xfrm>
          <a:off x="3182370" y="572691"/>
          <a:ext cx="1475833" cy="7635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Xamarin</a:t>
          </a:r>
          <a:endParaRPr lang="en-US" sz="1200" kern="1200" dirty="0"/>
        </a:p>
      </dsp:txBody>
      <dsp:txXfrm>
        <a:off x="3219645" y="609966"/>
        <a:ext cx="1401283" cy="689038"/>
      </dsp:txXfrm>
    </dsp:sp>
    <dsp:sp modelId="{34B6F6B0-6A97-4770-99FC-E10FD9826F8D}">
      <dsp:nvSpPr>
        <dsp:cNvPr id="0" name=""/>
        <dsp:cNvSpPr/>
      </dsp:nvSpPr>
      <dsp:spPr>
        <a:xfrm>
          <a:off x="4773549" y="572691"/>
          <a:ext cx="1475833" cy="7635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Java-Android</a:t>
          </a:r>
        </a:p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Objective-C/ Swift /iOS</a:t>
          </a:r>
          <a:endParaRPr lang="en-US" sz="1200" kern="1200" dirty="0"/>
        </a:p>
      </dsp:txBody>
      <dsp:txXfrm>
        <a:off x="4810824" y="609966"/>
        <a:ext cx="1401283" cy="6890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29E878-F4BB-4C8F-8FA5-263C392FA022}">
      <dsp:nvSpPr>
        <dsp:cNvPr id="0" name=""/>
        <dsp:cNvSpPr/>
      </dsp:nvSpPr>
      <dsp:spPr>
        <a:xfrm>
          <a:off x="0" y="9081"/>
          <a:ext cx="1303965" cy="6519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Mobile Enabled Web</a:t>
          </a:r>
          <a:endParaRPr lang="en-US" sz="1700" kern="1200" dirty="0"/>
        </a:p>
      </dsp:txBody>
      <dsp:txXfrm>
        <a:off x="19096" y="28177"/>
        <a:ext cx="1265773" cy="613790"/>
      </dsp:txXfrm>
    </dsp:sp>
    <dsp:sp modelId="{9007036A-CEBC-4C47-9974-C0553AB4AAA5}">
      <dsp:nvSpPr>
        <dsp:cNvPr id="0" name=""/>
        <dsp:cNvSpPr/>
      </dsp:nvSpPr>
      <dsp:spPr>
        <a:xfrm>
          <a:off x="1620176" y="18306"/>
          <a:ext cx="1303965" cy="6519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Hybrid</a:t>
          </a:r>
          <a:endParaRPr lang="en-US" sz="1700" kern="1200" dirty="0"/>
        </a:p>
      </dsp:txBody>
      <dsp:txXfrm>
        <a:off x="1639272" y="37402"/>
        <a:ext cx="1265773" cy="613790"/>
      </dsp:txXfrm>
    </dsp:sp>
    <dsp:sp modelId="{B9663205-6F2C-4E52-8427-30520AC8DFAF}">
      <dsp:nvSpPr>
        <dsp:cNvPr id="0" name=""/>
        <dsp:cNvSpPr/>
      </dsp:nvSpPr>
      <dsp:spPr>
        <a:xfrm>
          <a:off x="3240366" y="18306"/>
          <a:ext cx="1303965" cy="6519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Near Native</a:t>
          </a:r>
          <a:endParaRPr lang="en-US" sz="1700" kern="1200" dirty="0"/>
        </a:p>
      </dsp:txBody>
      <dsp:txXfrm>
        <a:off x="3259462" y="37402"/>
        <a:ext cx="1265773" cy="613790"/>
      </dsp:txXfrm>
    </dsp:sp>
    <dsp:sp modelId="{2D1FF5D1-67FB-4122-B9F8-53DC96C3063E}">
      <dsp:nvSpPr>
        <dsp:cNvPr id="0" name=""/>
        <dsp:cNvSpPr/>
      </dsp:nvSpPr>
      <dsp:spPr>
        <a:xfrm>
          <a:off x="4806532" y="9505"/>
          <a:ext cx="1303965" cy="6519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True</a:t>
          </a:r>
        </a:p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Native</a:t>
          </a:r>
          <a:endParaRPr lang="en-US" sz="1700" kern="1200" dirty="0"/>
        </a:p>
      </dsp:txBody>
      <dsp:txXfrm>
        <a:off x="4825628" y="28601"/>
        <a:ext cx="1265773" cy="6137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1CCA55-A7A7-0942-83E5-44156E5E5DB0}">
      <dsp:nvSpPr>
        <dsp:cNvPr id="0" name=""/>
        <dsp:cNvSpPr/>
      </dsp:nvSpPr>
      <dsp:spPr>
        <a:xfrm>
          <a:off x="0" y="34981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(S)peed/ Performance</a:t>
          </a:r>
          <a:endParaRPr lang="en-US" sz="2100" kern="1200" dirty="0"/>
        </a:p>
      </dsp:txBody>
      <dsp:txXfrm>
        <a:off x="24588" y="59569"/>
        <a:ext cx="8180424" cy="454509"/>
      </dsp:txXfrm>
    </dsp:sp>
    <dsp:sp modelId="{F76A6CD9-C82D-BB4D-9B7A-1FD997179222}">
      <dsp:nvSpPr>
        <dsp:cNvPr id="0" name=""/>
        <dsp:cNvSpPr/>
      </dsp:nvSpPr>
      <dsp:spPr>
        <a:xfrm>
          <a:off x="0" y="599146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(T)</a:t>
          </a:r>
          <a:r>
            <a:rPr lang="en-US" sz="2100" kern="1200" dirty="0" err="1" smtClean="0"/>
            <a:t>ime</a:t>
          </a:r>
          <a:r>
            <a:rPr lang="en-US" sz="2100" kern="1200" dirty="0" smtClean="0"/>
            <a:t>/Cost</a:t>
          </a:r>
          <a:endParaRPr lang="en-US" sz="2100" kern="1200" dirty="0"/>
        </a:p>
      </dsp:txBody>
      <dsp:txXfrm>
        <a:off x="24588" y="623734"/>
        <a:ext cx="8180424" cy="454509"/>
      </dsp:txXfrm>
    </dsp:sp>
    <dsp:sp modelId="{64965744-47AE-C649-88EA-5F3D846F1A9D}">
      <dsp:nvSpPr>
        <dsp:cNvPr id="0" name=""/>
        <dsp:cNvSpPr/>
      </dsp:nvSpPr>
      <dsp:spPr>
        <a:xfrm>
          <a:off x="0" y="1163310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(A)</a:t>
          </a:r>
          <a:r>
            <a:rPr lang="en-US" sz="2100" kern="1200" dirty="0" err="1" smtClean="0"/>
            <a:t>lways</a:t>
          </a:r>
          <a:r>
            <a:rPr lang="en-US" sz="2100" kern="1200" dirty="0" smtClean="0"/>
            <a:t> use Newest Features</a:t>
          </a:r>
          <a:endParaRPr lang="en-US" sz="2100" kern="1200" dirty="0"/>
        </a:p>
      </dsp:txBody>
      <dsp:txXfrm>
        <a:off x="24588" y="1187898"/>
        <a:ext cx="8180424" cy="454509"/>
      </dsp:txXfrm>
    </dsp:sp>
    <dsp:sp modelId="{5E6CA4F4-8D0C-3B4E-A057-AD710544889D}">
      <dsp:nvSpPr>
        <dsp:cNvPr id="0" name=""/>
        <dsp:cNvSpPr/>
      </dsp:nvSpPr>
      <dsp:spPr>
        <a:xfrm>
          <a:off x="0" y="1727476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(N)</a:t>
          </a:r>
          <a:r>
            <a:rPr lang="en-US" sz="2100" kern="1200" dirty="0" err="1" smtClean="0"/>
            <a:t>ative</a:t>
          </a:r>
          <a:r>
            <a:rPr lang="en-US" sz="2100" kern="1200" dirty="0" smtClean="0"/>
            <a:t> User Interface</a:t>
          </a:r>
          <a:endParaRPr lang="en-US" sz="2100" kern="1200" dirty="0"/>
        </a:p>
      </dsp:txBody>
      <dsp:txXfrm>
        <a:off x="24588" y="1752064"/>
        <a:ext cx="8180424" cy="454509"/>
      </dsp:txXfrm>
    </dsp:sp>
    <dsp:sp modelId="{A8086523-CED3-5C45-8C27-011DEBFDAB8D}">
      <dsp:nvSpPr>
        <dsp:cNvPr id="0" name=""/>
        <dsp:cNvSpPr/>
      </dsp:nvSpPr>
      <dsp:spPr>
        <a:xfrm>
          <a:off x="0" y="2291641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(C)omplex</a:t>
          </a:r>
          <a:r>
            <a:rPr lang="en-US" sz="2100" kern="1200" dirty="0" smtClean="0"/>
            <a:t> Hardware / API interaction</a:t>
          </a:r>
          <a:endParaRPr lang="en-US" sz="2100" kern="1200" dirty="0"/>
        </a:p>
      </dsp:txBody>
      <dsp:txXfrm>
        <a:off x="24588" y="2316229"/>
        <a:ext cx="8180424" cy="454509"/>
      </dsp:txXfrm>
    </dsp:sp>
    <dsp:sp modelId="{7CEA47C3-C537-1B48-B2B8-CAA89BB9DC3D}">
      <dsp:nvSpPr>
        <dsp:cNvPr id="0" name=""/>
        <dsp:cNvSpPr/>
      </dsp:nvSpPr>
      <dsp:spPr>
        <a:xfrm>
          <a:off x="0" y="2855806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(E)</a:t>
          </a:r>
          <a:r>
            <a:rPr lang="en-US" sz="2100" kern="1200" dirty="0" err="1" smtClean="0"/>
            <a:t>nterprise</a:t>
          </a:r>
          <a:r>
            <a:rPr lang="en-US" sz="2100" kern="1200" dirty="0" smtClean="0"/>
            <a:t> Services / Tools</a:t>
          </a:r>
          <a:endParaRPr lang="en-US" sz="2100" kern="1200" dirty="0"/>
        </a:p>
      </dsp:txBody>
      <dsp:txXfrm>
        <a:off x="24588" y="2880394"/>
        <a:ext cx="8180424" cy="4545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5E0EC0-A251-CB4A-9830-8265CB6BC2E3}">
      <dsp:nvSpPr>
        <dsp:cNvPr id="0" name=""/>
        <dsp:cNvSpPr/>
      </dsp:nvSpPr>
      <dsp:spPr>
        <a:xfrm>
          <a:off x="0" y="514231"/>
          <a:ext cx="8229600" cy="4317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MvxViewModel – Base class for all view models</a:t>
          </a:r>
          <a:endParaRPr lang="en-US" sz="1800" kern="1200"/>
        </a:p>
      </dsp:txBody>
      <dsp:txXfrm>
        <a:off x="21075" y="535306"/>
        <a:ext cx="8187450" cy="389580"/>
      </dsp:txXfrm>
    </dsp:sp>
    <dsp:sp modelId="{1399CEE0-527D-A343-A415-F55F8801EF14}">
      <dsp:nvSpPr>
        <dsp:cNvPr id="0" name=""/>
        <dsp:cNvSpPr/>
      </dsp:nvSpPr>
      <dsp:spPr>
        <a:xfrm>
          <a:off x="0" y="997801"/>
          <a:ext cx="8229600" cy="4317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MvxAppStart – Specifies what View Model for the application to use when starting</a:t>
          </a:r>
          <a:endParaRPr lang="en-US" sz="1800" kern="1200"/>
        </a:p>
      </dsp:txBody>
      <dsp:txXfrm>
        <a:off x="21075" y="1018876"/>
        <a:ext cx="8187450" cy="389580"/>
      </dsp:txXfrm>
    </dsp:sp>
    <dsp:sp modelId="{DFD0377A-C453-DF40-A7A0-79CB6614207E}">
      <dsp:nvSpPr>
        <dsp:cNvPr id="0" name=""/>
        <dsp:cNvSpPr/>
      </dsp:nvSpPr>
      <dsp:spPr>
        <a:xfrm>
          <a:off x="0" y="1481371"/>
          <a:ext cx="8229600" cy="4317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MvxApplication – Main cross platform  application settings</a:t>
          </a:r>
          <a:endParaRPr lang="en-US" sz="1800" kern="1200"/>
        </a:p>
      </dsp:txBody>
      <dsp:txXfrm>
        <a:off x="21075" y="1502446"/>
        <a:ext cx="8187450" cy="389580"/>
      </dsp:txXfrm>
    </dsp:sp>
    <dsp:sp modelId="{71F8A888-1154-0342-84AD-8B4374553361}">
      <dsp:nvSpPr>
        <dsp:cNvPr id="0" name=""/>
        <dsp:cNvSpPr/>
      </dsp:nvSpPr>
      <dsp:spPr>
        <a:xfrm>
          <a:off x="0" y="1964941"/>
          <a:ext cx="8229600" cy="4317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Mvx – Mainly used for inversion of control</a:t>
          </a:r>
          <a:endParaRPr lang="en-US" sz="1800" kern="1200"/>
        </a:p>
      </dsp:txBody>
      <dsp:txXfrm>
        <a:off x="21075" y="1986016"/>
        <a:ext cx="8187450" cy="389580"/>
      </dsp:txXfrm>
    </dsp:sp>
    <dsp:sp modelId="{C26307C2-961C-F948-A0AF-16DBC875FB68}">
      <dsp:nvSpPr>
        <dsp:cNvPr id="0" name=""/>
        <dsp:cNvSpPr/>
      </dsp:nvSpPr>
      <dsp:spPr>
        <a:xfrm>
          <a:off x="0" y="2448511"/>
          <a:ext cx="8229600" cy="4317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MvxCommand – Implements ICommand</a:t>
          </a:r>
          <a:endParaRPr lang="en-US" sz="1800" kern="1200"/>
        </a:p>
      </dsp:txBody>
      <dsp:txXfrm>
        <a:off x="21075" y="2469586"/>
        <a:ext cx="8187450" cy="3895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30048D-808F-444A-9692-F3860DFB25C9}">
      <dsp:nvSpPr>
        <dsp:cNvPr id="0" name=""/>
        <dsp:cNvSpPr/>
      </dsp:nvSpPr>
      <dsp:spPr>
        <a:xfrm>
          <a:off x="0" y="76245"/>
          <a:ext cx="8229600" cy="7435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/>
            <a:t>Constructor([Dependency Injection parameters])</a:t>
          </a:r>
          <a:endParaRPr lang="en-US" sz="3100" kern="1200"/>
        </a:p>
      </dsp:txBody>
      <dsp:txXfrm>
        <a:off x="36296" y="112541"/>
        <a:ext cx="8157008" cy="670943"/>
      </dsp:txXfrm>
    </dsp:sp>
    <dsp:sp modelId="{1BCEEB52-A3CD-834A-8C89-C1EC103FDCDF}">
      <dsp:nvSpPr>
        <dsp:cNvPr id="0" name=""/>
        <dsp:cNvSpPr/>
      </dsp:nvSpPr>
      <dsp:spPr>
        <a:xfrm>
          <a:off x="0" y="909060"/>
          <a:ext cx="8229600" cy="7435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err="1" smtClean="0"/>
            <a:t>Init</a:t>
          </a:r>
          <a:r>
            <a:rPr lang="en-US" sz="3100" kern="1200" dirty="0" smtClean="0"/>
            <a:t>([Simple types or </a:t>
          </a:r>
          <a:r>
            <a:rPr lang="en-US" sz="3100" kern="1200" dirty="0" err="1" smtClean="0"/>
            <a:t>IMvxBundle</a:t>
          </a:r>
          <a:r>
            <a:rPr lang="en-US" sz="3100" kern="1200" dirty="0" smtClean="0"/>
            <a:t>])</a:t>
          </a:r>
          <a:endParaRPr lang="en-US" sz="3100" kern="1200" dirty="0"/>
        </a:p>
      </dsp:txBody>
      <dsp:txXfrm>
        <a:off x="36296" y="945356"/>
        <a:ext cx="8157008" cy="670943"/>
      </dsp:txXfrm>
    </dsp:sp>
    <dsp:sp modelId="{541630BC-EF10-CA4E-862E-130D8D3B26A4}">
      <dsp:nvSpPr>
        <dsp:cNvPr id="0" name=""/>
        <dsp:cNvSpPr/>
      </dsp:nvSpPr>
      <dsp:spPr>
        <a:xfrm>
          <a:off x="0" y="1741875"/>
          <a:ext cx="8229600" cy="7435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/>
            <a:t>Reload(SavedState state)</a:t>
          </a:r>
          <a:endParaRPr lang="en-US" sz="3100" kern="1200"/>
        </a:p>
      </dsp:txBody>
      <dsp:txXfrm>
        <a:off x="36296" y="1778171"/>
        <a:ext cx="8157008" cy="670943"/>
      </dsp:txXfrm>
    </dsp:sp>
    <dsp:sp modelId="{6BC40FB1-DC9F-5445-B857-85623CB60056}">
      <dsp:nvSpPr>
        <dsp:cNvPr id="0" name=""/>
        <dsp:cNvSpPr/>
      </dsp:nvSpPr>
      <dsp:spPr>
        <a:xfrm>
          <a:off x="0" y="2574691"/>
          <a:ext cx="8229600" cy="7435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/>
            <a:t>Start()</a:t>
          </a:r>
          <a:endParaRPr lang="en-US" sz="3100" kern="1200"/>
        </a:p>
      </dsp:txBody>
      <dsp:txXfrm>
        <a:off x="36296" y="2610987"/>
        <a:ext cx="8157008" cy="67094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A596D8-EE79-FC4E-8D7F-B31653EE651A}">
      <dsp:nvSpPr>
        <dsp:cNvPr id="0" name=""/>
        <dsp:cNvSpPr/>
      </dsp:nvSpPr>
      <dsp:spPr>
        <a:xfrm>
          <a:off x="0" y="95415"/>
          <a:ext cx="5486400" cy="52767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smtClean="0"/>
            <a:t>Items not Easily Controllable</a:t>
          </a:r>
          <a:endParaRPr lang="en-US" sz="2200" kern="1200"/>
        </a:p>
      </dsp:txBody>
      <dsp:txXfrm>
        <a:off x="25759" y="121174"/>
        <a:ext cx="5434882" cy="476152"/>
      </dsp:txXfrm>
    </dsp:sp>
    <dsp:sp modelId="{143B6DBB-0C11-8640-BA75-49905D06B4CF}">
      <dsp:nvSpPr>
        <dsp:cNvPr id="0" name=""/>
        <dsp:cNvSpPr/>
      </dsp:nvSpPr>
      <dsp:spPr>
        <a:xfrm>
          <a:off x="0" y="623086"/>
          <a:ext cx="548640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193" tIns="27940" rIns="156464" bIns="27940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700" kern="1200" dirty="0" err="1" smtClean="0">
              <a:solidFill>
                <a:schemeClr val="bg1"/>
              </a:solidFill>
            </a:rPr>
            <a:t>ActionBar</a:t>
          </a:r>
          <a:r>
            <a:rPr lang="en-US" sz="1700" kern="1200" dirty="0" smtClean="0">
              <a:solidFill>
                <a:schemeClr val="bg1"/>
              </a:solidFill>
            </a:rPr>
            <a:t> / </a:t>
          </a:r>
          <a:r>
            <a:rPr lang="en-US" sz="1700" kern="1200" dirty="0" err="1" smtClean="0">
              <a:solidFill>
                <a:schemeClr val="bg1"/>
              </a:solidFill>
            </a:rPr>
            <a:t>SupportActionBar</a:t>
          </a:r>
          <a:r>
            <a:rPr lang="en-US" sz="1700" kern="1200" dirty="0" smtClean="0">
              <a:solidFill>
                <a:schemeClr val="bg1"/>
              </a:solidFill>
            </a:rPr>
            <a:t> Coloring</a:t>
          </a:r>
          <a:endParaRPr lang="en-US" sz="1700" kern="1200" dirty="0">
            <a:solidFill>
              <a:schemeClr val="bg1"/>
            </a:solidFill>
          </a:endParaRPr>
        </a:p>
      </dsp:txBody>
      <dsp:txXfrm>
        <a:off x="0" y="623086"/>
        <a:ext cx="5486400" cy="364320"/>
      </dsp:txXfrm>
    </dsp:sp>
    <dsp:sp modelId="{9BE697E4-D5B7-8C4C-B1E0-6D05914B035C}">
      <dsp:nvSpPr>
        <dsp:cNvPr id="0" name=""/>
        <dsp:cNvSpPr/>
      </dsp:nvSpPr>
      <dsp:spPr>
        <a:xfrm>
          <a:off x="0" y="987406"/>
          <a:ext cx="5486400" cy="52767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smtClean="0"/>
            <a:t>Platform Specific Styling </a:t>
          </a:r>
          <a:endParaRPr lang="en-US" sz="2200" kern="1200"/>
        </a:p>
      </dsp:txBody>
      <dsp:txXfrm>
        <a:off x="25759" y="1013165"/>
        <a:ext cx="5434882" cy="476152"/>
      </dsp:txXfrm>
    </dsp:sp>
    <dsp:sp modelId="{D2935EF4-A8A0-9A47-91C6-4EB18873F5AA}">
      <dsp:nvSpPr>
        <dsp:cNvPr id="0" name=""/>
        <dsp:cNvSpPr/>
      </dsp:nvSpPr>
      <dsp:spPr>
        <a:xfrm>
          <a:off x="0" y="1515076"/>
          <a:ext cx="548640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193" tIns="27940" rIns="156464" bIns="27940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700" kern="1200" dirty="0" smtClean="0">
              <a:solidFill>
                <a:schemeClr val="bg1"/>
              </a:solidFill>
            </a:rPr>
            <a:t>Floating action buttons</a:t>
          </a:r>
          <a:endParaRPr lang="en-US" sz="1700" kern="1200" dirty="0">
            <a:solidFill>
              <a:schemeClr val="bg1"/>
            </a:solidFill>
          </a:endParaRPr>
        </a:p>
      </dsp:txBody>
      <dsp:txXfrm>
        <a:off x="0" y="1515076"/>
        <a:ext cx="5486400" cy="364320"/>
      </dsp:txXfrm>
    </dsp:sp>
    <dsp:sp modelId="{C8A2BCFD-F9BE-C34C-A1BD-45B0CED556C7}">
      <dsp:nvSpPr>
        <dsp:cNvPr id="0" name=""/>
        <dsp:cNvSpPr/>
      </dsp:nvSpPr>
      <dsp:spPr>
        <a:xfrm>
          <a:off x="0" y="1879396"/>
          <a:ext cx="5486400" cy="52767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smtClean="0"/>
            <a:t>Features that may only exist on one platform</a:t>
          </a:r>
          <a:endParaRPr lang="en-US" sz="2200" kern="1200"/>
        </a:p>
      </dsp:txBody>
      <dsp:txXfrm>
        <a:off x="25759" y="1905155"/>
        <a:ext cx="5434882" cy="476152"/>
      </dsp:txXfrm>
    </dsp:sp>
    <dsp:sp modelId="{F6478840-9FAF-BF48-9F33-760B69DE3F0F}">
      <dsp:nvSpPr>
        <dsp:cNvPr id="0" name=""/>
        <dsp:cNvSpPr/>
      </dsp:nvSpPr>
      <dsp:spPr>
        <a:xfrm>
          <a:off x="0" y="2407066"/>
          <a:ext cx="548640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193" tIns="27940" rIns="156464" bIns="27940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700" kern="1200" dirty="0" err="1" smtClean="0">
              <a:solidFill>
                <a:schemeClr val="bg1"/>
              </a:solidFill>
            </a:rPr>
            <a:t>ForceTouch</a:t>
          </a:r>
          <a:endParaRPr lang="en-US" sz="1700" kern="1200" dirty="0">
            <a:solidFill>
              <a:schemeClr val="bg1"/>
            </a:solidFill>
          </a:endParaRPr>
        </a:p>
      </dsp:txBody>
      <dsp:txXfrm>
        <a:off x="0" y="2407066"/>
        <a:ext cx="5486400" cy="364320"/>
      </dsp:txXfrm>
    </dsp:sp>
    <dsp:sp modelId="{83A3E744-FBA4-2A45-B1F2-A4F4A3D198DD}">
      <dsp:nvSpPr>
        <dsp:cNvPr id="0" name=""/>
        <dsp:cNvSpPr/>
      </dsp:nvSpPr>
      <dsp:spPr>
        <a:xfrm>
          <a:off x="0" y="2771386"/>
          <a:ext cx="5486400" cy="52767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smtClean="0"/>
            <a:t>Amount of platform specific code</a:t>
          </a:r>
          <a:endParaRPr lang="en-US" sz="2200" kern="1200"/>
        </a:p>
      </dsp:txBody>
      <dsp:txXfrm>
        <a:off x="25759" y="2797145"/>
        <a:ext cx="5434882" cy="47615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93C453-C2C9-874C-B062-F44C44355C7D}">
      <dsp:nvSpPr>
        <dsp:cNvPr id="0" name=""/>
        <dsp:cNvSpPr/>
      </dsp:nvSpPr>
      <dsp:spPr>
        <a:xfrm>
          <a:off x="0" y="63331"/>
          <a:ext cx="5791200" cy="45571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MVVMCross 4 offers special Library for Forms</a:t>
          </a:r>
          <a:endParaRPr lang="en-US" sz="1900" kern="1200"/>
        </a:p>
      </dsp:txBody>
      <dsp:txXfrm>
        <a:off x="22246" y="85577"/>
        <a:ext cx="5746708" cy="411223"/>
      </dsp:txXfrm>
    </dsp:sp>
    <dsp:sp modelId="{C8F22D96-5823-084E-81E6-7EDE0A0EEFDD}">
      <dsp:nvSpPr>
        <dsp:cNvPr id="0" name=""/>
        <dsp:cNvSpPr/>
      </dsp:nvSpPr>
      <dsp:spPr>
        <a:xfrm>
          <a:off x="0" y="573766"/>
          <a:ext cx="5791200" cy="45571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Resolution of what page to load by convention</a:t>
          </a:r>
          <a:endParaRPr lang="en-US" sz="1900" kern="1200" dirty="0"/>
        </a:p>
      </dsp:txBody>
      <dsp:txXfrm>
        <a:off x="22246" y="596012"/>
        <a:ext cx="5746708" cy="411223"/>
      </dsp:txXfrm>
    </dsp:sp>
    <dsp:sp modelId="{963F8C77-3E11-694E-A8AD-21DB65CD875E}">
      <dsp:nvSpPr>
        <dsp:cNvPr id="0" name=""/>
        <dsp:cNvSpPr/>
      </dsp:nvSpPr>
      <dsp:spPr>
        <a:xfrm>
          <a:off x="0" y="1029481"/>
          <a:ext cx="57912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3871" tIns="24130" rIns="135128" bIns="2413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500" kern="1200" dirty="0" err="1" smtClean="0">
              <a:solidFill>
                <a:schemeClr val="bg1"/>
              </a:solidFill>
            </a:rPr>
            <a:t>LoginViewModel</a:t>
          </a:r>
          <a:r>
            <a:rPr lang="en-US" sz="1500" kern="1200" dirty="0" smtClean="0">
              <a:solidFill>
                <a:schemeClr val="bg1"/>
              </a:solidFill>
            </a:rPr>
            <a:t> tries to load </a:t>
          </a:r>
          <a:r>
            <a:rPr lang="en-US" sz="1500" kern="1200" dirty="0" err="1" smtClean="0">
              <a:solidFill>
                <a:schemeClr val="bg1"/>
              </a:solidFill>
            </a:rPr>
            <a:t>LoginPage.xaml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0" y="1029481"/>
        <a:ext cx="5791200" cy="314640"/>
      </dsp:txXfrm>
    </dsp:sp>
    <dsp:sp modelId="{19064422-EB5E-C14B-A264-9BED0F0F9E93}">
      <dsp:nvSpPr>
        <dsp:cNvPr id="0" name=""/>
        <dsp:cNvSpPr/>
      </dsp:nvSpPr>
      <dsp:spPr>
        <a:xfrm>
          <a:off x="0" y="1344121"/>
          <a:ext cx="5791200" cy="45571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Android has MvxFormsDroidPagePresenter</a:t>
          </a:r>
          <a:endParaRPr lang="en-US" sz="1900" kern="1200"/>
        </a:p>
      </dsp:txBody>
      <dsp:txXfrm>
        <a:off x="22246" y="1366367"/>
        <a:ext cx="5746708" cy="411223"/>
      </dsp:txXfrm>
    </dsp:sp>
    <dsp:sp modelId="{02BA89E1-36F1-C347-B459-CF37A0EFC626}">
      <dsp:nvSpPr>
        <dsp:cNvPr id="0" name=""/>
        <dsp:cNvSpPr/>
      </dsp:nvSpPr>
      <dsp:spPr>
        <a:xfrm>
          <a:off x="0" y="1854556"/>
          <a:ext cx="5791200" cy="45571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iOS uses MvxFormsIosPagePresenter</a:t>
          </a:r>
          <a:endParaRPr lang="en-US" sz="1900" kern="1200"/>
        </a:p>
      </dsp:txBody>
      <dsp:txXfrm>
        <a:off x="22246" y="1876802"/>
        <a:ext cx="5746708" cy="411223"/>
      </dsp:txXfrm>
    </dsp:sp>
    <dsp:sp modelId="{ED4BD1E3-4F02-B144-B51F-7884A215F8CC}">
      <dsp:nvSpPr>
        <dsp:cNvPr id="0" name=""/>
        <dsp:cNvSpPr/>
      </dsp:nvSpPr>
      <dsp:spPr>
        <a:xfrm>
          <a:off x="0" y="2364991"/>
          <a:ext cx="5791200" cy="45571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Expects app to use a NavigationPage</a:t>
          </a:r>
          <a:endParaRPr lang="en-US" sz="1900" kern="1200"/>
        </a:p>
      </dsp:txBody>
      <dsp:txXfrm>
        <a:off x="22246" y="2387237"/>
        <a:ext cx="5746708" cy="411223"/>
      </dsp:txXfrm>
    </dsp:sp>
    <dsp:sp modelId="{5BC8EC7B-9F34-404F-BCAD-DFDE463760E1}">
      <dsp:nvSpPr>
        <dsp:cNvPr id="0" name=""/>
        <dsp:cNvSpPr/>
      </dsp:nvSpPr>
      <dsp:spPr>
        <a:xfrm>
          <a:off x="0" y="2875426"/>
          <a:ext cx="5791200" cy="45571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As always, can replace out default implementations</a:t>
          </a:r>
          <a:endParaRPr lang="en-US" sz="1900" kern="1200"/>
        </a:p>
      </dsp:txBody>
      <dsp:txXfrm>
        <a:off x="22246" y="2897672"/>
        <a:ext cx="5746708" cy="41122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3BABDF-1138-734D-BF1C-62C7B4186A96}">
      <dsp:nvSpPr>
        <dsp:cNvPr id="0" name=""/>
        <dsp:cNvSpPr/>
      </dsp:nvSpPr>
      <dsp:spPr>
        <a:xfrm>
          <a:off x="0" y="54173"/>
          <a:ext cx="46482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/>
            <a:t>MvxFormsApp</a:t>
          </a:r>
          <a:endParaRPr lang="en-US" sz="2500" kern="1200"/>
        </a:p>
      </dsp:txBody>
      <dsp:txXfrm>
        <a:off x="29271" y="83444"/>
        <a:ext cx="4589658" cy="541083"/>
      </dsp:txXfrm>
    </dsp:sp>
    <dsp:sp modelId="{1B862418-CEB8-B34E-9DCF-7BE93D8B330D}">
      <dsp:nvSpPr>
        <dsp:cNvPr id="0" name=""/>
        <dsp:cNvSpPr/>
      </dsp:nvSpPr>
      <dsp:spPr>
        <a:xfrm>
          <a:off x="0" y="725798"/>
          <a:ext cx="46482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/>
            <a:t>MvxPresentationHint</a:t>
          </a:r>
          <a:endParaRPr lang="en-US" sz="2500" kern="1200"/>
        </a:p>
      </dsp:txBody>
      <dsp:txXfrm>
        <a:off x="29271" y="755069"/>
        <a:ext cx="4589658" cy="541083"/>
      </dsp:txXfrm>
    </dsp:sp>
    <dsp:sp modelId="{89BCB97F-1F06-C045-85FF-533538711D94}">
      <dsp:nvSpPr>
        <dsp:cNvPr id="0" name=""/>
        <dsp:cNvSpPr/>
      </dsp:nvSpPr>
      <dsp:spPr>
        <a:xfrm>
          <a:off x="0" y="1397423"/>
          <a:ext cx="46482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/>
            <a:t>FormsApplicationActivity</a:t>
          </a:r>
          <a:endParaRPr lang="en-US" sz="2500" kern="1200"/>
        </a:p>
      </dsp:txBody>
      <dsp:txXfrm>
        <a:off x="29271" y="1426694"/>
        <a:ext cx="4589658" cy="541083"/>
      </dsp:txXfrm>
    </dsp:sp>
    <dsp:sp modelId="{1CF3FE93-A709-B145-8101-B1494EFF6DC1}">
      <dsp:nvSpPr>
        <dsp:cNvPr id="0" name=""/>
        <dsp:cNvSpPr/>
      </dsp:nvSpPr>
      <dsp:spPr>
        <a:xfrm>
          <a:off x="0" y="2069048"/>
          <a:ext cx="46482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/>
            <a:t>MvxFormsDroidPagePresenter</a:t>
          </a:r>
          <a:endParaRPr lang="en-US" sz="2500" kern="1200"/>
        </a:p>
      </dsp:txBody>
      <dsp:txXfrm>
        <a:off x="29271" y="2098319"/>
        <a:ext cx="4589658" cy="541083"/>
      </dsp:txXfrm>
    </dsp:sp>
    <dsp:sp modelId="{3355C241-8F22-4D47-8165-A3211B00614D}">
      <dsp:nvSpPr>
        <dsp:cNvPr id="0" name=""/>
        <dsp:cNvSpPr/>
      </dsp:nvSpPr>
      <dsp:spPr>
        <a:xfrm>
          <a:off x="0" y="2740673"/>
          <a:ext cx="46482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smtClean="0"/>
            <a:t>MvxFormsIosPagePresenter</a:t>
          </a:r>
          <a:endParaRPr lang="en-US" sz="2500" kern="1200"/>
        </a:p>
      </dsp:txBody>
      <dsp:txXfrm>
        <a:off x="29271" y="2769944"/>
        <a:ext cx="4589658" cy="541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z="1300" b="1" dirty="0" smtClean="0">
                <a:latin typeface="Arial" pitchFamily="34" charset="0"/>
                <a:cs typeface="Arial" pitchFamily="34" charset="0"/>
              </a:rPr>
              <a:t>Visual Studio Live! Las Vegas 2015</a:t>
            </a:r>
            <a:endParaRPr lang="en-US" sz="13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43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tiff>
</file>

<file path=ppt/media/image32.tiff>
</file>

<file path=ppt/media/image33.tiff>
</file>

<file path=ppt/media/image34.tiff>
</file>

<file path=ppt/media/image35.png>
</file>

<file path=ppt/media/image36.png>
</file>

<file path=ppt/media/image4.png>
</file>

<file path=ppt/media/image5.png>
</file>

<file path=ppt/media/image6.pn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2ECFD-0169-4599-A79A-8C44AB4A932C}" type="datetimeFigureOut">
              <a:rPr lang="en-US" smtClean="0"/>
              <a:t>3/11/16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26DE0-BACA-4EA0-B73F-CC7DC1D7F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24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Mostly concerned</a:t>
            </a:r>
            <a:r>
              <a:rPr lang="en-US" baseline="0" dirty="0" smtClean="0"/>
              <a:t> with orange layer</a:t>
            </a:r>
          </a:p>
          <a:p>
            <a:r>
              <a:rPr lang="en-US" baseline="0" dirty="0" smtClean="0"/>
              <a:t>Share presentation, VM and M</a:t>
            </a:r>
          </a:p>
          <a:p>
            <a:r>
              <a:rPr lang="en-US" baseline="0" dirty="0" smtClean="0"/>
              <a:t>VM and M also shared with UWP app</a:t>
            </a:r>
          </a:p>
          <a:p>
            <a:r>
              <a:rPr lang="en-US" baseline="0" dirty="0" smtClean="0"/>
              <a:t>This is possible because we use an MVVM framework that allows us to span these different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781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Layers give opportunity</a:t>
            </a:r>
            <a:r>
              <a:rPr lang="en-US" baseline="0" dirty="0" smtClean="0"/>
              <a:t> for code sharing</a:t>
            </a:r>
          </a:p>
          <a:p>
            <a:r>
              <a:rPr lang="en-US" baseline="0" dirty="0" smtClean="0"/>
              <a:t>Closer to the interface and platform SDK you get, the less opportunity there is for sharing.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50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Xamarin it just isn’t your front end</a:t>
            </a:r>
            <a:r>
              <a:rPr lang="en-US" baseline="0" dirty="0" smtClean="0"/>
              <a:t> in C# it is your full backend server as well. With Azure or even on Linux running Mono or the </a:t>
            </a:r>
            <a:r>
              <a:rPr lang="en-US" baseline="0" dirty="0" err="1" smtClean="0"/>
              <a:t>CoreCLR</a:t>
            </a:r>
            <a:r>
              <a:rPr lang="en-US" baseline="0" dirty="0" smtClean="0"/>
              <a:t> your app is fully C# end to end!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Build 2015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3/11/16 7:32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755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Pick what is right</a:t>
            </a:r>
            <a:r>
              <a:rPr lang="en-US" baseline="0" dirty="0" smtClean="0"/>
              <a:t> for you!</a:t>
            </a:r>
          </a:p>
          <a:p>
            <a:endParaRPr lang="en-US" baseline="0" dirty="0" smtClean="0"/>
          </a:p>
          <a:p>
            <a:r>
              <a:rPr lang="en-US" baseline="0" dirty="0" smtClean="0"/>
              <a:t>Xamarin has this nifty guide to help you decide to go traditional or with Xamarin.Forms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112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you have a set</a:t>
            </a:r>
            <a:r>
              <a:rPr lang="en-US" baseline="0" dirty="0" smtClean="0"/>
              <a:t> of pages for each screen of your application</a:t>
            </a:r>
          </a:p>
          <a:p>
            <a:r>
              <a:rPr lang="en-US" baseline="0" dirty="0" smtClean="0"/>
              <a:t>There are things like Content, and </a:t>
            </a:r>
            <a:r>
              <a:rPr lang="en-US" baseline="0" dirty="0" err="1" smtClean="0"/>
              <a:t>MasterDetail</a:t>
            </a:r>
            <a:r>
              <a:rPr lang="en-US" baseline="0" dirty="0" smtClean="0"/>
              <a:t> which gives you a nice </a:t>
            </a:r>
            <a:r>
              <a:rPr lang="en-US" baseline="0" dirty="0" err="1" smtClean="0"/>
              <a:t>flyout</a:t>
            </a:r>
            <a:endParaRPr lang="en-US" baseline="0" dirty="0" smtClean="0"/>
          </a:p>
          <a:p>
            <a:r>
              <a:rPr lang="en-US" baseline="0" dirty="0" smtClean="0"/>
              <a:t>With a tabbed view you get the correct look on each platform</a:t>
            </a:r>
          </a:p>
          <a:p>
            <a:r>
              <a:rPr lang="en-US" baseline="0" dirty="0" smtClean="0"/>
              <a:t>iOS on bottom, Android on top, and on WP you have a Pivot control</a:t>
            </a:r>
          </a:p>
          <a:p>
            <a:endParaRPr lang="en-US" baseline="0" dirty="0" smtClean="0"/>
          </a:p>
          <a:p>
            <a:r>
              <a:rPr lang="en-US" dirty="0" smtClean="0"/>
              <a:t>Inside of a page</a:t>
            </a:r>
            <a:r>
              <a:rPr lang="en-US" baseline="0" dirty="0" smtClean="0"/>
              <a:t> are layouts</a:t>
            </a:r>
          </a:p>
          <a:p>
            <a:r>
              <a:rPr lang="en-US" baseline="0" dirty="0" smtClean="0"/>
              <a:t>A lot of options from something simple like a stack panel to complex and powerful grids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22845-941E-7C42-8070-12AD873FCE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85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236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651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5906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1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0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42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7091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9006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14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8457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129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77859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9599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7806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8203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962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701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7069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66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2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4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854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976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533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01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155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851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8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2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278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8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2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8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2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138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29.xml"/><Relationship Id="rId16" Type="http://schemas.openxmlformats.org/officeDocument/2006/relationships/theme" Target="../theme/theme2.xml"/><Relationship Id="rId17" Type="http://schemas.openxmlformats.org/officeDocument/2006/relationships/image" Target="../media/image2.jpg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3D59E-C322-2340-891D-0AD98B17D88A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A487A-3867-2641-9E76-D64F6EBFFFD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5022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iming>
    <p:tnLst>
      <p:par>
        <p:cTn id="1" dur="indefinite" restart="never" nodeType="tmRoot"/>
      </p:par>
    </p:tnLst>
  </p:timing>
  <p:txStyles>
    <p:titleStyle>
      <a:lvl1pPr algn="ctr" defTabSz="914378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892" indent="-342892" algn="l" defTabSz="91437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31" indent="-285743" algn="l" defTabSz="914378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0668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3/11/16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288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29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94220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rgbClr val="4F81BD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jpeg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16.xml"/><Relationship Id="rId2" Type="http://schemas.openxmlformats.org/officeDocument/2006/relationships/diagramData" Target="../diagrams/data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16.xml"/><Relationship Id="rId2" Type="http://schemas.openxmlformats.org/officeDocument/2006/relationships/diagramData" Target="../diagrams/data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16.xml"/><Relationship Id="rId2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7" Type="http://schemas.openxmlformats.org/officeDocument/2006/relationships/image" Target="../media/image31.tiff"/><Relationship Id="rId1" Type="http://schemas.openxmlformats.org/officeDocument/2006/relationships/slideLayout" Target="../slideLayouts/slideLayout16.xml"/><Relationship Id="rId2" Type="http://schemas.openxmlformats.org/officeDocument/2006/relationships/diagramData" Target="../diagrams/data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7" Type="http://schemas.openxmlformats.org/officeDocument/2006/relationships/image" Target="../media/image32.tiff"/><Relationship Id="rId8" Type="http://schemas.openxmlformats.org/officeDocument/2006/relationships/image" Target="../media/image33.tiff"/><Relationship Id="rId1" Type="http://schemas.openxmlformats.org/officeDocument/2006/relationships/slideLayout" Target="../slideLayouts/slideLayout16.xml"/><Relationship Id="rId2" Type="http://schemas.openxmlformats.org/officeDocument/2006/relationships/diagramData" Target="../diagrams/data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Relationship Id="rId7" Type="http://schemas.openxmlformats.org/officeDocument/2006/relationships/image" Target="../media/image34.tiff"/><Relationship Id="rId1" Type="http://schemas.openxmlformats.org/officeDocument/2006/relationships/slideLayout" Target="../slideLayouts/slideLayout16.xml"/><Relationship Id="rId2" Type="http://schemas.openxmlformats.org/officeDocument/2006/relationships/diagramData" Target="../diagrams/data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35.png"/><Relationship Id="rId3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36.png"/><Relationship Id="rId3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jpe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hyperlink" Target="mailto:kevinf@magenic.com" TargetMode="External"/><Relationship Id="rId3" Type="http://schemas.openxmlformats.org/officeDocument/2006/relationships/hyperlink" Target="http://windingroadway.blogspot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16.xml"/><Relationship Id="rId2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22725" y="2571750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>
              <a:defRPr/>
            </a:pPr>
            <a:r>
              <a:rPr lang="en-US" sz="3200" b="1" dirty="0" smtClean="0">
                <a:solidFill>
                  <a:srgbClr val="C0504D"/>
                </a:solidFill>
                <a:latin typeface="Arial" charset="0"/>
              </a:rPr>
              <a:t>Kevin Ford</a:t>
            </a:r>
            <a:endParaRPr lang="en-US" sz="2800" b="1" dirty="0">
              <a:solidFill>
                <a:srgbClr val="C0504D"/>
              </a:solidFill>
              <a:latin typeface="Arial" charset="0"/>
            </a:endParaRPr>
          </a:p>
          <a:p>
            <a:pPr algn="r">
              <a:defRPr/>
            </a:pPr>
            <a:r>
              <a:rPr lang="en-US" sz="2400" b="1" dirty="0" smtClean="0">
                <a:solidFill>
                  <a:srgbClr val="C0504D"/>
                </a:solidFill>
                <a:latin typeface="Arial" charset="0"/>
              </a:rPr>
              <a:t>Mobile Practice Lead</a:t>
            </a:r>
          </a:p>
          <a:p>
            <a:pPr algn="r">
              <a:defRPr/>
            </a:pPr>
            <a:r>
              <a:rPr lang="en-US" sz="2400" b="1" dirty="0" err="1" smtClean="0">
                <a:solidFill>
                  <a:srgbClr val="C0504D"/>
                </a:solidFill>
                <a:latin typeface="Arial" charset="0"/>
              </a:rPr>
              <a:t>Magenic</a:t>
            </a:r>
            <a:endParaRPr lang="en-US" sz="2400" b="1" dirty="0" smtClean="0">
              <a:solidFill>
                <a:srgbClr val="C0504D"/>
              </a:solidFill>
              <a:latin typeface="Arial" charset="0"/>
            </a:endParaRPr>
          </a:p>
          <a:p>
            <a:pPr>
              <a:defRPr/>
            </a:pPr>
            <a:endParaRPr lang="en-US" b="1" dirty="0">
              <a:solidFill>
                <a:srgbClr val="C0504D"/>
              </a:solidFill>
              <a:latin typeface="Arial" charset="0"/>
            </a:endParaRPr>
          </a:p>
          <a:p>
            <a:pPr>
              <a:defRPr/>
            </a:pPr>
            <a:endParaRPr lang="en-US" sz="1400" dirty="0">
              <a:solidFill>
                <a:srgbClr val="C0504D"/>
              </a:solidFill>
              <a:latin typeface="Times New Roman" pitchFamily="28" charset="0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410077" y="3982819"/>
            <a:ext cx="366712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9pPr>
          </a:lstStyle>
          <a:p>
            <a:pPr algn="r"/>
            <a:r>
              <a:rPr lang="en-US" sz="2000" dirty="0">
                <a:solidFill>
                  <a:srgbClr val="4F81BD"/>
                </a:solidFill>
                <a:latin typeface="Arial" charset="0"/>
              </a:rPr>
              <a:t>Level: </a:t>
            </a:r>
            <a:r>
              <a:rPr lang="en-US" sz="2000" dirty="0" smtClean="0">
                <a:solidFill>
                  <a:srgbClr val="4F81BD"/>
                </a:solidFill>
                <a:latin typeface="Arial" charset="0"/>
              </a:rPr>
              <a:t>Intermediate</a:t>
            </a:r>
            <a:endParaRPr lang="en-US" b="1" dirty="0">
              <a:solidFill>
                <a:srgbClr val="4F81BD"/>
              </a:solidFill>
              <a:latin typeface="Arial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1289050"/>
            <a:ext cx="76200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92100"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>
            <a:lvl1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2pPr>
            <a:lvl3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3pPr>
            <a:lvl4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4pPr>
            <a:lvl5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5pPr>
            <a:lvl6pPr marL="4572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6pPr>
            <a:lvl7pPr marL="9144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7pPr>
            <a:lvl8pPr marL="13716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8pPr>
            <a:lvl9pPr marL="18288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9pPr>
          </a:lstStyle>
          <a:p>
            <a:pPr algn="r">
              <a:lnSpc>
                <a:spcPct val="80000"/>
              </a:lnSpc>
              <a:defRPr/>
            </a:pPr>
            <a:r>
              <a:rPr lang="en-US" sz="4400" b="1" dirty="0">
                <a:solidFill>
                  <a:srgbClr val="1F497D"/>
                </a:solidFill>
                <a:effectLst/>
              </a:rPr>
              <a:t>Building a Modern App with </a:t>
            </a:r>
            <a:r>
              <a:rPr lang="en-US" sz="4400" b="1" dirty="0" err="1">
                <a:solidFill>
                  <a:srgbClr val="1F497D"/>
                </a:solidFill>
                <a:effectLst/>
              </a:rPr>
              <a:t>Xamarin</a:t>
            </a:r>
            <a:endParaRPr lang="en-US" sz="4400" b="1" dirty="0" smtClean="0">
              <a:solidFill>
                <a:srgbClr val="1F497D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6049619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92237"/>
            <a:ext cx="1654125" cy="674653"/>
          </a:xfrm>
        </p:spPr>
        <p:txBody>
          <a:bodyPr>
            <a:no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Layouts</a:t>
            </a: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28600" y="1187334"/>
            <a:ext cx="1654125" cy="674653"/>
          </a:xfrm>
          <a:prstGeom prst="rect">
            <a:avLst/>
          </a:prstGeom>
        </p:spPr>
        <p:txBody>
          <a:bodyPr vert="horz" wrap="square" lIns="107571" tIns="67232" rIns="107571" bIns="67232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r"/>
            <a:r>
              <a:rPr lang="en-US" sz="2400" dirty="0">
                <a:solidFill>
                  <a:schemeClr val="bg1"/>
                </a:solidFill>
              </a:rPr>
              <a:t>Pages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994782" y="2742848"/>
            <a:ext cx="6518507" cy="1713588"/>
            <a:chOff x="2738440" y="3806168"/>
            <a:chExt cx="8865623" cy="2330598"/>
          </a:xfrm>
        </p:grpSpPr>
        <p:sp>
          <p:nvSpPr>
            <p:cNvPr id="21" name="TextBox 20"/>
            <p:cNvSpPr txBox="1"/>
            <p:nvPr/>
          </p:nvSpPr>
          <p:spPr>
            <a:xfrm>
              <a:off x="2767565" y="5826567"/>
              <a:ext cx="958996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>
                  <a:solidFill>
                    <a:schemeClr val="bg1"/>
                  </a:solidFill>
                  <a:cs typeface="Helvetica"/>
                </a:rPr>
                <a:t>Stack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060566" y="5825526"/>
              <a:ext cx="958996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>
                  <a:solidFill>
                    <a:schemeClr val="bg1"/>
                  </a:solidFill>
                  <a:cs typeface="Helvetica"/>
                </a:rPr>
                <a:t>Absolute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382425" y="5825526"/>
              <a:ext cx="958996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>
                  <a:solidFill>
                    <a:schemeClr val="bg1"/>
                  </a:solidFill>
                  <a:cs typeface="Helvetica"/>
                </a:rPr>
                <a:t>Relative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695645" y="5825526"/>
              <a:ext cx="958996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>
                  <a:solidFill>
                    <a:schemeClr val="bg1"/>
                  </a:solidFill>
                  <a:cs typeface="Helvetica"/>
                </a:rPr>
                <a:t>Grid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945436" y="5824485"/>
              <a:ext cx="1081863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 err="1">
                  <a:solidFill>
                    <a:schemeClr val="bg1"/>
                  </a:solidFill>
                  <a:cs typeface="Helvetica"/>
                </a:rPr>
                <a:t>ContentView</a:t>
              </a:r>
              <a:endParaRPr lang="en-US" sz="882" dirty="0">
                <a:solidFill>
                  <a:schemeClr val="bg1"/>
                </a:solidFill>
                <a:cs typeface="Helvetica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313962" y="5824485"/>
              <a:ext cx="958996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 err="1">
                  <a:solidFill>
                    <a:schemeClr val="bg1"/>
                  </a:solidFill>
                  <a:cs typeface="Helvetica"/>
                </a:rPr>
                <a:t>ScrollView</a:t>
              </a:r>
              <a:endParaRPr lang="en-US" sz="882" dirty="0">
                <a:solidFill>
                  <a:schemeClr val="bg1"/>
                </a:solidFill>
                <a:cs typeface="Helvetica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0645067" y="5826567"/>
              <a:ext cx="958996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>
                  <a:solidFill>
                    <a:schemeClr val="bg1"/>
                  </a:solidFill>
                  <a:cs typeface="Helvetica"/>
                </a:rPr>
                <a:t>Frame</a:t>
              </a:r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38440" y="3806168"/>
              <a:ext cx="8851570" cy="1934232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2004119" y="797155"/>
            <a:ext cx="4614587" cy="1576961"/>
            <a:chOff x="2751141" y="1159889"/>
            <a:chExt cx="6276158" cy="2144777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51141" y="1159889"/>
              <a:ext cx="6215058" cy="1711867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2767564" y="2994467"/>
              <a:ext cx="958996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>
                  <a:solidFill>
                    <a:schemeClr val="bg1"/>
                  </a:solidFill>
                  <a:cs typeface="Helvetica"/>
                </a:rPr>
                <a:t>Content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997066" y="2993426"/>
              <a:ext cx="1082933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>
                  <a:solidFill>
                    <a:schemeClr val="bg1"/>
                  </a:solidFill>
                  <a:cs typeface="Helvetica"/>
                </a:rPr>
                <a:t>MasterDetail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382425" y="2993426"/>
              <a:ext cx="958996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>
                  <a:solidFill>
                    <a:schemeClr val="bg1"/>
                  </a:solidFill>
                  <a:cs typeface="Helvetica"/>
                </a:rPr>
                <a:t>Navigation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95647" y="2993426"/>
              <a:ext cx="958996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>
                  <a:solidFill>
                    <a:schemeClr val="bg1"/>
                  </a:solidFill>
                  <a:cs typeface="Helvetica"/>
                </a:rPr>
                <a:t>Tabbed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945436" y="2992384"/>
              <a:ext cx="1081863" cy="310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2" dirty="0" err="1">
                  <a:solidFill>
                    <a:schemeClr val="bg1"/>
                  </a:solidFill>
                  <a:cs typeface="Helvetica"/>
                </a:rPr>
                <a:t>Carousel</a:t>
              </a:r>
              <a:endParaRPr lang="en-US" sz="882" dirty="0">
                <a:solidFill>
                  <a:schemeClr val="bg1"/>
                </a:solidFill>
                <a:cs typeface="Helvetic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993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Framework Capability Overlap</a:t>
            </a:r>
          </a:p>
        </p:txBody>
      </p:sp>
      <p:graphicFrame>
        <p:nvGraphicFramePr>
          <p:cNvPr id="3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3178782"/>
              </p:ext>
            </p:extLst>
          </p:nvPr>
        </p:nvGraphicFramePr>
        <p:xfrm>
          <a:off x="457201" y="1167712"/>
          <a:ext cx="8229600" cy="3312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7100"/>
                <a:gridCol w="1828800"/>
                <a:gridCol w="1619250"/>
                <a:gridCol w="1314450"/>
              </a:tblGrid>
              <a:tr h="352197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Xamarin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Forms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MVVMCross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CSLA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5219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Full</a:t>
                      </a:r>
                      <a:r>
                        <a:rPr lang="en-US" sz="1400" baseline="0" dirty="0" smtClean="0"/>
                        <a:t> UI coding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/>
                </a:tc>
              </a:tr>
              <a:tr h="35219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UI</a:t>
                      </a:r>
                      <a:r>
                        <a:rPr lang="en-US" sz="1400" baseline="0" dirty="0" smtClean="0"/>
                        <a:t> Binding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5219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MVVM Structure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/>
                </a:tc>
              </a:tr>
              <a:tr h="352197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IoC</a:t>
                      </a:r>
                      <a:r>
                        <a:rPr lang="en-US" sz="1400" dirty="0" smtClean="0"/>
                        <a:t> Container / DI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/>
                </a:tc>
              </a:tr>
              <a:tr h="38782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UI /Component Abstractions (Navigation)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/>
                </a:tc>
              </a:tr>
              <a:tr h="38782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Global Messaging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8782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Business/Validation/Authorization</a:t>
                      </a:r>
                      <a:r>
                        <a:rPr lang="en-US" sz="1400" baseline="0" dirty="0" smtClean="0"/>
                        <a:t> Logic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8782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Server/Client Logic</a:t>
                      </a:r>
                      <a:r>
                        <a:rPr lang="en-US" sz="1400" baseline="0" dirty="0" smtClean="0"/>
                        <a:t> Sharing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4" name="Oval 3"/>
          <p:cNvSpPr/>
          <p:nvPr/>
        </p:nvSpPr>
        <p:spPr>
          <a:xfrm>
            <a:off x="4572001" y="1541485"/>
            <a:ext cx="276956" cy="26284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Oval 4"/>
          <p:cNvSpPr/>
          <p:nvPr/>
        </p:nvSpPr>
        <p:spPr>
          <a:xfrm>
            <a:off x="4572000" y="1891892"/>
            <a:ext cx="276957" cy="274468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Oval 5"/>
          <p:cNvSpPr/>
          <p:nvPr/>
        </p:nvSpPr>
        <p:spPr>
          <a:xfrm>
            <a:off x="4572000" y="2241093"/>
            <a:ext cx="276958" cy="27446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Oval 6"/>
          <p:cNvSpPr/>
          <p:nvPr/>
        </p:nvSpPr>
        <p:spPr>
          <a:xfrm>
            <a:off x="4574195" y="2577083"/>
            <a:ext cx="274762" cy="27881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6341453" y="1891892"/>
            <a:ext cx="276956" cy="274468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/>
          <p:cNvSpPr/>
          <p:nvPr/>
        </p:nvSpPr>
        <p:spPr>
          <a:xfrm>
            <a:off x="6341454" y="2236357"/>
            <a:ext cx="276956" cy="274468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6341454" y="2577083"/>
            <a:ext cx="276956" cy="27881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6341453" y="2961009"/>
            <a:ext cx="276957" cy="28041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7794724" y="1891892"/>
            <a:ext cx="276958" cy="27446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7794724" y="3726725"/>
            <a:ext cx="276958" cy="28041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4572000" y="2966958"/>
            <a:ext cx="276958" cy="27446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7794724" y="4119155"/>
            <a:ext cx="276958" cy="28041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6355126" y="3355361"/>
            <a:ext cx="276957" cy="28041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Oval 16"/>
          <p:cNvSpPr/>
          <p:nvPr/>
        </p:nvSpPr>
        <p:spPr>
          <a:xfrm>
            <a:off x="4572000" y="3355361"/>
            <a:ext cx="276957" cy="28041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63462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rgbClr val="C0504D"/>
                </a:solidFill>
              </a:rPr>
              <a:t>MyVote</a:t>
            </a:r>
            <a:r>
              <a:rPr lang="en-US" sz="4000" b="1" dirty="0">
                <a:solidFill>
                  <a:srgbClr val="C0504D"/>
                </a:solidFill>
              </a:rPr>
              <a:t> MVVM Structure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57200" y="1433946"/>
            <a:ext cx="3532909" cy="6078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View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200" y="2639292"/>
            <a:ext cx="3532909" cy="6078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 err="1"/>
              <a:t>ViewModel</a:t>
            </a:r>
            <a:endParaRPr lang="en-US" sz="1350" dirty="0"/>
          </a:p>
        </p:txBody>
      </p:sp>
      <p:sp>
        <p:nvSpPr>
          <p:cNvPr id="5" name="Rounded Rectangle 4"/>
          <p:cNvSpPr/>
          <p:nvPr/>
        </p:nvSpPr>
        <p:spPr>
          <a:xfrm>
            <a:off x="457200" y="3844638"/>
            <a:ext cx="3532909" cy="6078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Model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587337" y="2041814"/>
            <a:ext cx="0" cy="59747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2587337" y="3247160"/>
            <a:ext cx="0" cy="59747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917123" y="2041814"/>
            <a:ext cx="1" cy="597478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917122" y="3236769"/>
            <a:ext cx="1" cy="597478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268192" y="1466542"/>
            <a:ext cx="32575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1"/>
                </a:solidFill>
              </a:rPr>
              <a:t>Xamarin</a:t>
            </a:r>
            <a:r>
              <a:rPr lang="en-US" sz="2100" dirty="0">
                <a:solidFill>
                  <a:schemeClr val="bg1"/>
                </a:solidFill>
              </a:rPr>
              <a:t> Forms – Layouts and data binding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68192" y="2585435"/>
            <a:ext cx="32575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1"/>
                </a:solidFill>
              </a:rPr>
              <a:t>MVVMCross</a:t>
            </a:r>
            <a:r>
              <a:rPr lang="en-US" sz="2100" dirty="0">
                <a:solidFill>
                  <a:schemeClr val="bg1"/>
                </a:solidFill>
              </a:rPr>
              <a:t> – </a:t>
            </a:r>
            <a:r>
              <a:rPr lang="en-US" sz="2100" dirty="0" err="1">
                <a:solidFill>
                  <a:schemeClr val="bg1"/>
                </a:solidFill>
              </a:rPr>
              <a:t>ViewModels</a:t>
            </a:r>
            <a:r>
              <a:rPr lang="en-US" sz="2100" dirty="0">
                <a:solidFill>
                  <a:schemeClr val="bg1"/>
                </a:solidFill>
              </a:rPr>
              <a:t> and navigation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68192" y="3704327"/>
            <a:ext cx="32575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solidFill>
                  <a:schemeClr val="bg1"/>
                </a:solidFill>
              </a:rPr>
              <a:t>CSLA – Models and business logic</a:t>
            </a:r>
          </a:p>
        </p:txBody>
      </p:sp>
    </p:spTree>
    <p:extLst>
      <p:ext uri="{BB962C8B-B14F-4D97-AF65-F5344CB8AC3E}">
        <p14:creationId xmlns:p14="http://schemas.microsoft.com/office/powerpoint/2010/main" val="710141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Key </a:t>
            </a:r>
            <a:r>
              <a:rPr lang="en-US" sz="4000" b="1" dirty="0" err="1">
                <a:solidFill>
                  <a:srgbClr val="C0504D"/>
                </a:solidFill>
              </a:rPr>
              <a:t>MVVMCross</a:t>
            </a:r>
            <a:r>
              <a:rPr lang="en-US" sz="4000" b="1" dirty="0">
                <a:solidFill>
                  <a:srgbClr val="C0504D"/>
                </a:solidFill>
              </a:rPr>
              <a:t> Entities</a:t>
            </a:r>
          </a:p>
        </p:txBody>
      </p:sp>
      <p:graphicFrame>
        <p:nvGraphicFramePr>
          <p:cNvPr id="3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200151"/>
          <a:ext cx="8229600" cy="33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463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rgbClr val="C0504D"/>
                </a:solidFill>
              </a:rPr>
              <a:t>ViewModel</a:t>
            </a:r>
            <a:r>
              <a:rPr lang="en-US" sz="4000" b="1" dirty="0">
                <a:solidFill>
                  <a:srgbClr val="C0504D"/>
                </a:solidFill>
              </a:rPr>
              <a:t> Lifecycle</a:t>
            </a:r>
          </a:p>
        </p:txBody>
      </p:sp>
      <p:graphicFrame>
        <p:nvGraphicFramePr>
          <p:cNvPr id="3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200151"/>
          <a:ext cx="8229600" cy="33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05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rgbClr val="C0504D"/>
                </a:solidFill>
              </a:rPr>
              <a:t>ViewModel</a:t>
            </a:r>
            <a:r>
              <a:rPr lang="en-US" sz="4000" b="1" dirty="0">
                <a:solidFill>
                  <a:srgbClr val="C0504D"/>
                </a:solidFill>
              </a:rPr>
              <a:t> Lifecycle</a:t>
            </a:r>
          </a:p>
        </p:txBody>
      </p:sp>
      <p:sp>
        <p:nvSpPr>
          <p:cNvPr id="5" name="Rectangle 4"/>
          <p:cNvSpPr/>
          <p:nvPr/>
        </p:nvSpPr>
        <p:spPr>
          <a:xfrm>
            <a:off x="723900" y="1800345"/>
            <a:ext cx="68961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LoginViewModel</a:t>
            </a:r>
            <a:r>
              <a:rPr lang="en-US" dirty="0"/>
              <a:t>(</a:t>
            </a:r>
            <a:r>
              <a:rPr lang="en-US" dirty="0" err="1"/>
              <a:t>IUserDialogService</a:t>
            </a:r>
            <a:r>
              <a:rPr lang="en-US" dirty="0"/>
              <a:t> </a:t>
            </a:r>
            <a:r>
              <a:rPr lang="en-US" dirty="0" err="1"/>
              <a:t>userDialogService</a:t>
            </a:r>
            <a:r>
              <a:rPr lang="en-US" dirty="0"/>
              <a:t>, </a:t>
            </a:r>
            <a:r>
              <a:rPr lang="en-US" dirty="0" err="1"/>
              <a:t>INetworkService</a:t>
            </a:r>
            <a:r>
              <a:rPr lang="en-US" dirty="0"/>
              <a:t> </a:t>
            </a:r>
            <a:r>
              <a:rPr lang="en-US" dirty="0" err="1"/>
              <a:t>networkService</a:t>
            </a:r>
            <a:r>
              <a:rPr lang="en-US" dirty="0"/>
              <a:t>, </a:t>
            </a:r>
            <a:r>
              <a:rPr lang="en-US" dirty="0" err="1"/>
              <a:t>ILoginService</a:t>
            </a:r>
            <a:r>
              <a:rPr lang="en-US" dirty="0"/>
              <a:t> </a:t>
            </a:r>
            <a:r>
              <a:rPr lang="en-US" dirty="0" err="1"/>
              <a:t>loginService</a:t>
            </a:r>
            <a:r>
              <a:rPr lang="en-US" dirty="0"/>
              <a:t>)</a:t>
            </a:r>
          </a:p>
        </p:txBody>
      </p:sp>
      <p:sp>
        <p:nvSpPr>
          <p:cNvPr id="12" name="Down Arrow Callout 11"/>
          <p:cNvSpPr/>
          <p:nvPr/>
        </p:nvSpPr>
        <p:spPr>
          <a:xfrm>
            <a:off x="1752600" y="868800"/>
            <a:ext cx="1447800" cy="9144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UserDialogServic</a:t>
            </a:r>
            <a:endParaRPr lang="en-US" dirty="0"/>
          </a:p>
        </p:txBody>
      </p:sp>
      <p:sp>
        <p:nvSpPr>
          <p:cNvPr id="14" name="Down Arrow Callout 13"/>
          <p:cNvSpPr/>
          <p:nvPr/>
        </p:nvSpPr>
        <p:spPr>
          <a:xfrm>
            <a:off x="3848100" y="868800"/>
            <a:ext cx="1447800" cy="9144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NetworkService</a:t>
            </a:r>
            <a:endParaRPr lang="en-US" dirty="0"/>
          </a:p>
        </p:txBody>
      </p:sp>
      <p:sp>
        <p:nvSpPr>
          <p:cNvPr id="15" name="Down Arrow Callout 14"/>
          <p:cNvSpPr/>
          <p:nvPr/>
        </p:nvSpPr>
        <p:spPr>
          <a:xfrm>
            <a:off x="5943600" y="868800"/>
            <a:ext cx="1447800" cy="9144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LoginService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23900" y="2564130"/>
            <a:ext cx="68961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void </a:t>
            </a:r>
            <a:r>
              <a:rPr lang="en-US" dirty="0" err="1"/>
              <a:t>InitFromBundle</a:t>
            </a:r>
            <a:r>
              <a:rPr lang="en-US" dirty="0"/>
              <a:t>(</a:t>
            </a:r>
            <a:r>
              <a:rPr lang="en-US" dirty="0" err="1"/>
              <a:t>IMvxBundle</a:t>
            </a:r>
            <a:r>
              <a:rPr lang="en-US" dirty="0"/>
              <a:t> parameters)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23900" y="3327915"/>
            <a:ext cx="68961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Start()</a:t>
            </a:r>
          </a:p>
        </p:txBody>
      </p:sp>
      <p:sp>
        <p:nvSpPr>
          <p:cNvPr id="18" name="Left Arrow Callout 17"/>
          <p:cNvSpPr/>
          <p:nvPr/>
        </p:nvSpPr>
        <p:spPr>
          <a:xfrm>
            <a:off x="7635240" y="2440185"/>
            <a:ext cx="1356360" cy="914400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Bundle </a:t>
            </a:r>
            <a:r>
              <a:rPr lang="en-US" dirty="0" err="1" smtClean="0"/>
              <a:t>Params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3900" y="4091700"/>
            <a:ext cx="3124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SaveStateToBundle</a:t>
            </a:r>
            <a:r>
              <a:rPr lang="en-US" dirty="0"/>
              <a:t>(</a:t>
            </a:r>
            <a:r>
              <a:rPr lang="en-US" dirty="0" err="1"/>
              <a:t>IMvxBundle</a:t>
            </a:r>
            <a:r>
              <a:rPr lang="en-US" dirty="0"/>
              <a:t> bundle)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495800" y="4091700"/>
            <a:ext cx="3124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ReloadFromBundle</a:t>
            </a:r>
            <a:r>
              <a:rPr lang="en-US" dirty="0"/>
              <a:t>(</a:t>
            </a:r>
            <a:r>
              <a:rPr lang="en-US" dirty="0" err="1"/>
              <a:t>IMvxBundle</a:t>
            </a:r>
            <a:r>
              <a:rPr lang="en-US" dirty="0"/>
              <a:t> state)</a:t>
            </a:r>
          </a:p>
        </p:txBody>
      </p:sp>
      <p:cxnSp>
        <p:nvCxnSpPr>
          <p:cNvPr id="22" name="Elbow Connector 21"/>
          <p:cNvCxnSpPr>
            <a:stCxn id="5" idx="1"/>
            <a:endCxn id="16" idx="1"/>
          </p:cNvCxnSpPr>
          <p:nvPr/>
        </p:nvCxnSpPr>
        <p:spPr>
          <a:xfrm rot="10800000" flipV="1">
            <a:off x="723900" y="2105144"/>
            <a:ext cx="12700" cy="763785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6" idx="1"/>
            <a:endCxn id="17" idx="1"/>
          </p:cNvCxnSpPr>
          <p:nvPr/>
        </p:nvCxnSpPr>
        <p:spPr>
          <a:xfrm rot="10800000" flipV="1">
            <a:off x="723900" y="2868929"/>
            <a:ext cx="12700" cy="763785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7" idx="1"/>
            <a:endCxn id="19" idx="1"/>
          </p:cNvCxnSpPr>
          <p:nvPr/>
        </p:nvCxnSpPr>
        <p:spPr>
          <a:xfrm rot="10800000" flipV="1">
            <a:off x="723900" y="3632714"/>
            <a:ext cx="12700" cy="763785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9" idx="3"/>
            <a:endCxn id="20" idx="1"/>
          </p:cNvCxnSpPr>
          <p:nvPr/>
        </p:nvCxnSpPr>
        <p:spPr>
          <a:xfrm>
            <a:off x="3848100" y="4396500"/>
            <a:ext cx="6477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0" idx="3"/>
            <a:endCxn id="17" idx="3"/>
          </p:cNvCxnSpPr>
          <p:nvPr/>
        </p:nvCxnSpPr>
        <p:spPr>
          <a:xfrm flipV="1">
            <a:off x="7620000" y="3632715"/>
            <a:ext cx="12700" cy="763785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00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C0504D"/>
                </a:solidFill>
              </a:rPr>
              <a:t>Starting An Android Application</a:t>
            </a:r>
            <a:endParaRPr lang="en-US" sz="4000" b="1" dirty="0">
              <a:solidFill>
                <a:srgbClr val="C0504D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60565" y="1062686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SplashScreen</a:t>
            </a:r>
            <a:r>
              <a:rPr lang="en-US" dirty="0" smtClean="0"/>
              <a:t> : </a:t>
            </a:r>
            <a:r>
              <a:rPr lang="en-US" dirty="0" err="1" smtClean="0"/>
              <a:t>MvxSplashScreenActivity</a:t>
            </a: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0565" y="1844402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260565" y="2626118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260565" y="3407834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LoginActivity</a:t>
            </a:r>
            <a:r>
              <a:rPr lang="en-US" dirty="0" smtClean="0"/>
              <a:t> : </a:t>
            </a:r>
            <a:r>
              <a:rPr lang="en-US" dirty="0" err="1" smtClean="0"/>
              <a:t>MvxActivity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269274" y="4227106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LoginViewModel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cxnSp>
        <p:nvCxnSpPr>
          <p:cNvPr id="11" name="Elbow Connector 10"/>
          <p:cNvCxnSpPr>
            <a:stCxn id="5" idx="1"/>
            <a:endCxn id="6" idx="1"/>
          </p:cNvCxnSpPr>
          <p:nvPr/>
        </p:nvCxnSpPr>
        <p:spPr>
          <a:xfrm rot="10800000" flipV="1">
            <a:off x="1260565" y="1360018"/>
            <a:ext cx="12700" cy="78171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1"/>
            <a:endCxn id="7" idx="1"/>
          </p:cNvCxnSpPr>
          <p:nvPr/>
        </p:nvCxnSpPr>
        <p:spPr>
          <a:xfrm rot="10800000" flipV="1">
            <a:off x="1260565" y="2141734"/>
            <a:ext cx="12700" cy="78171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1"/>
            <a:endCxn id="8" idx="1"/>
          </p:cNvCxnSpPr>
          <p:nvPr/>
        </p:nvCxnSpPr>
        <p:spPr>
          <a:xfrm rot="10800000" flipV="1">
            <a:off x="1260565" y="2923450"/>
            <a:ext cx="12700" cy="78171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8" idx="1"/>
            <a:endCxn id="9" idx="1"/>
          </p:cNvCxnSpPr>
          <p:nvPr/>
        </p:nvCxnSpPr>
        <p:spPr>
          <a:xfrm rot="10800000" flipH="1" flipV="1">
            <a:off x="1260564" y="3705166"/>
            <a:ext cx="8709" cy="819272"/>
          </a:xfrm>
          <a:prstGeom prst="bentConnector3">
            <a:avLst>
              <a:gd name="adj1" fmla="val -24748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663" y="1087847"/>
            <a:ext cx="1897548" cy="3756239"/>
          </a:xfrm>
          <a:prstGeom prst="rect">
            <a:avLst/>
          </a:prstGeom>
        </p:spPr>
      </p:pic>
      <p:cxnSp>
        <p:nvCxnSpPr>
          <p:cNvPr id="21" name="Elbow Connector 20"/>
          <p:cNvCxnSpPr>
            <a:stCxn id="9" idx="3"/>
            <a:endCxn id="8" idx="3"/>
          </p:cNvCxnSpPr>
          <p:nvPr/>
        </p:nvCxnSpPr>
        <p:spPr>
          <a:xfrm flipH="1" flipV="1">
            <a:off x="3851365" y="3705166"/>
            <a:ext cx="8709" cy="819272"/>
          </a:xfrm>
          <a:prstGeom prst="bentConnector3">
            <a:avLst>
              <a:gd name="adj1" fmla="val -26248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663" y="1062686"/>
            <a:ext cx="1897548" cy="376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53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995" y="1062686"/>
            <a:ext cx="2137205" cy="392927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062686"/>
            <a:ext cx="2133600" cy="3929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C0504D"/>
                </a:solidFill>
              </a:rPr>
              <a:t>Starting An iOS Application</a:t>
            </a:r>
            <a:endParaRPr lang="en-US" sz="4000" b="1" dirty="0">
              <a:solidFill>
                <a:srgbClr val="C0504D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0565" y="1062686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1245325" y="1885102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20" name="Rectangle 19"/>
          <p:cNvSpPr/>
          <p:nvPr/>
        </p:nvSpPr>
        <p:spPr>
          <a:xfrm>
            <a:off x="1230085" y="2707518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: </a:t>
            </a:r>
            <a:r>
              <a:rPr lang="en-US" dirty="0" err="1"/>
              <a:t>MvxApplication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1230085" y="3556604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LoginViewController</a:t>
            </a:r>
            <a:r>
              <a:rPr lang="en-US" sz="1400" dirty="0"/>
              <a:t> : </a:t>
            </a:r>
            <a:r>
              <a:rPr lang="en-US" sz="1400" dirty="0" err="1"/>
              <a:t>MvxViewController</a:t>
            </a:r>
            <a:r>
              <a:rPr lang="en-US" sz="1400" dirty="0"/>
              <a:t>&lt;</a:t>
            </a:r>
            <a:r>
              <a:rPr lang="en-US" sz="1400" dirty="0" err="1"/>
              <a:t>LoginViewModel</a:t>
            </a:r>
            <a:r>
              <a:rPr lang="en-US" sz="1400" dirty="0"/>
              <a:t>&gt;</a:t>
            </a:r>
            <a:endParaRPr lang="en-US" sz="1400" dirty="0" smtClean="0"/>
          </a:p>
        </p:txBody>
      </p:sp>
      <p:sp>
        <p:nvSpPr>
          <p:cNvPr id="24" name="Rectangle 23"/>
          <p:cNvSpPr/>
          <p:nvPr/>
        </p:nvSpPr>
        <p:spPr>
          <a:xfrm>
            <a:off x="1230084" y="4405690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LoginViewModel</a:t>
            </a:r>
            <a:r>
              <a:rPr lang="en-US" dirty="0"/>
              <a:t> : </a:t>
            </a:r>
            <a:r>
              <a:rPr lang="en-US" dirty="0" err="1"/>
              <a:t>BaseViewModel</a:t>
            </a:r>
            <a:endParaRPr lang="en-US" dirty="0" smtClean="0"/>
          </a:p>
        </p:txBody>
      </p:sp>
      <p:cxnSp>
        <p:nvCxnSpPr>
          <p:cNvPr id="10" name="Elbow Connector 9"/>
          <p:cNvCxnSpPr>
            <a:stCxn id="16" idx="1"/>
            <a:endCxn id="18" idx="1"/>
          </p:cNvCxnSpPr>
          <p:nvPr/>
        </p:nvCxnSpPr>
        <p:spPr>
          <a:xfrm rot="10800000" flipV="1">
            <a:off x="1245325" y="1360018"/>
            <a:ext cx="15240" cy="822416"/>
          </a:xfrm>
          <a:prstGeom prst="bentConnector3">
            <a:avLst>
              <a:gd name="adj1" fmla="val 16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8" idx="1"/>
            <a:endCxn id="20" idx="1"/>
          </p:cNvCxnSpPr>
          <p:nvPr/>
        </p:nvCxnSpPr>
        <p:spPr>
          <a:xfrm rot="10800000" flipV="1">
            <a:off x="1230085" y="2182434"/>
            <a:ext cx="15240" cy="822416"/>
          </a:xfrm>
          <a:prstGeom prst="bentConnector3">
            <a:avLst>
              <a:gd name="adj1" fmla="val 15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20" idx="1"/>
            <a:endCxn id="23" idx="1"/>
          </p:cNvCxnSpPr>
          <p:nvPr/>
        </p:nvCxnSpPr>
        <p:spPr>
          <a:xfrm rot="10800000" flipV="1">
            <a:off x="1230085" y="3004850"/>
            <a:ext cx="12700" cy="84908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3" idx="1"/>
            <a:endCxn id="24" idx="1"/>
          </p:cNvCxnSpPr>
          <p:nvPr/>
        </p:nvCxnSpPr>
        <p:spPr>
          <a:xfrm rot="10800000" flipV="1">
            <a:off x="1230085" y="3853936"/>
            <a:ext cx="1" cy="849086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24" idx="3"/>
            <a:endCxn id="23" idx="3"/>
          </p:cNvCxnSpPr>
          <p:nvPr/>
        </p:nvCxnSpPr>
        <p:spPr>
          <a:xfrm flipV="1">
            <a:off x="3829593" y="3853936"/>
            <a:ext cx="1" cy="849086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2328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0" grpId="0" animBg="1"/>
      <p:bldP spid="23" grpId="0" animBg="1"/>
      <p:bldP spid="2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Starting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6671" y="1200151"/>
            <a:ext cx="6943726" cy="339447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 public class App : </a:t>
            </a:r>
            <a:r>
              <a:rPr lang="en-US" dirty="0" err="1"/>
              <a:t>MvxApplication</a:t>
            </a:r>
            <a:endParaRPr lang="en-US" dirty="0"/>
          </a:p>
          <a:p>
            <a:pPr marL="0" indent="0">
              <a:buNone/>
            </a:pPr>
            <a:r>
              <a:rPr lang="de-DE" dirty="0"/>
              <a:t>    {</a:t>
            </a:r>
          </a:p>
          <a:p>
            <a:pPr marL="0" indent="0">
              <a:buNone/>
            </a:pPr>
            <a:r>
              <a:rPr lang="ro-RO" dirty="0"/>
              <a:t>        public </a:t>
            </a:r>
            <a:r>
              <a:rPr lang="ro-RO" dirty="0" err="1"/>
              <a:t>App</a:t>
            </a:r>
            <a:r>
              <a:rPr lang="ro-RO" dirty="0"/>
              <a:t>()</a:t>
            </a:r>
          </a:p>
          <a:p>
            <a:pPr marL="0" indent="0">
              <a:buNone/>
            </a:pPr>
            <a:r>
              <a:rPr lang="de-DE" dirty="0"/>
              <a:t>        {</a:t>
            </a: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        </a:t>
            </a:r>
            <a:r>
              <a:rPr lang="de-DE" dirty="0" err="1"/>
              <a:t>public</a:t>
            </a:r>
            <a:r>
              <a:rPr lang="de-DE" dirty="0"/>
              <a:t> </a:t>
            </a:r>
            <a:r>
              <a:rPr lang="de-DE" dirty="0" err="1"/>
              <a:t>override</a:t>
            </a:r>
            <a:r>
              <a:rPr lang="de-DE" dirty="0"/>
              <a:t> </a:t>
            </a:r>
            <a:r>
              <a:rPr lang="de-DE" dirty="0" err="1"/>
              <a:t>void</a:t>
            </a:r>
            <a:r>
              <a:rPr lang="de-DE" dirty="0"/>
              <a:t> Initialize()</a:t>
            </a:r>
          </a:p>
          <a:p>
            <a:pPr marL="0" indent="0">
              <a:buNone/>
            </a:pPr>
            <a:r>
              <a:rPr lang="de-DE" dirty="0"/>
              <a:t>        {</a:t>
            </a:r>
          </a:p>
          <a:p>
            <a:pPr marL="0" indent="0">
              <a:buNone/>
            </a:pPr>
            <a:r>
              <a:rPr lang="de-DE" dirty="0"/>
              <a:t> </a:t>
            </a:r>
            <a:r>
              <a:rPr lang="de-DE" dirty="0" smtClean="0"/>
              <a:t>           </a:t>
            </a:r>
            <a:r>
              <a:rPr lang="de-DE" dirty="0" err="1" smtClean="0"/>
              <a:t>RegisterAppStart</a:t>
            </a:r>
            <a:r>
              <a:rPr lang="de-DE" dirty="0" smtClean="0"/>
              <a:t>&lt;</a:t>
            </a:r>
            <a:r>
              <a:rPr lang="de-DE" dirty="0" err="1" smtClean="0"/>
              <a:t>LoginViewModel</a:t>
            </a:r>
            <a:r>
              <a:rPr lang="de-DE" dirty="0"/>
              <a:t>&gt;();</a:t>
            </a: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1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Loading from Storyboard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public </a:t>
            </a:r>
            <a:r>
              <a:rPr lang="en-US" dirty="0"/>
              <a:t>class </a:t>
            </a:r>
            <a:r>
              <a:rPr lang="en-US" dirty="0" err="1"/>
              <a:t>ViewsContainer</a:t>
            </a:r>
            <a:r>
              <a:rPr lang="en-US" dirty="0"/>
              <a:t> : </a:t>
            </a:r>
            <a:r>
              <a:rPr lang="en-US" dirty="0" err="1"/>
              <a:t>MvxIosViewsContainer</a:t>
            </a:r>
            <a:endParaRPr lang="en-US" dirty="0"/>
          </a:p>
          <a:p>
            <a:pPr marL="0" indent="0">
              <a:buNone/>
            </a:pPr>
            <a:r>
              <a:rPr lang="de-DE" dirty="0" smtClean="0"/>
              <a:t>{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    </a:t>
            </a:r>
            <a:r>
              <a:rPr lang="de-DE" dirty="0" err="1" smtClean="0"/>
              <a:t>protected</a:t>
            </a:r>
            <a:r>
              <a:rPr lang="de-DE" dirty="0" smtClean="0"/>
              <a:t> </a:t>
            </a:r>
            <a:r>
              <a:rPr lang="de-DE" dirty="0" err="1"/>
              <a:t>override</a:t>
            </a:r>
            <a:r>
              <a:rPr lang="de-DE" dirty="0"/>
              <a:t> </a:t>
            </a:r>
            <a:r>
              <a:rPr lang="de-DE" dirty="0" err="1"/>
              <a:t>IMvxIosView</a:t>
            </a:r>
            <a:r>
              <a:rPr lang="de-DE" dirty="0"/>
              <a:t> </a:t>
            </a:r>
            <a:r>
              <a:rPr lang="de-DE" dirty="0" err="1"/>
              <a:t>CreateViewOfType</a:t>
            </a:r>
            <a:r>
              <a:rPr lang="de-DE" dirty="0"/>
              <a:t>(Type </a:t>
            </a:r>
            <a:r>
              <a:rPr lang="de-DE" dirty="0" err="1"/>
              <a:t>viewType</a:t>
            </a:r>
            <a:r>
              <a:rPr lang="de-DE" dirty="0"/>
              <a:t>, </a:t>
            </a:r>
            <a:r>
              <a:rPr lang="de-DE" dirty="0" err="1"/>
              <a:t>MvxViewModelRequest</a:t>
            </a:r>
            <a:r>
              <a:rPr lang="de-DE" dirty="0"/>
              <a:t> </a:t>
            </a:r>
            <a:r>
              <a:rPr lang="de-DE" dirty="0" err="1"/>
              <a:t>request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/>
              <a:t>    </a:t>
            </a:r>
            <a:r>
              <a:rPr lang="de-DE" dirty="0" smtClean="0"/>
              <a:t>{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        </a:t>
            </a:r>
            <a:r>
              <a:rPr lang="de-DE" dirty="0" err="1" smtClean="0"/>
              <a:t>var</a:t>
            </a:r>
            <a:r>
              <a:rPr lang="de-DE" dirty="0" smtClean="0"/>
              <a:t> </a:t>
            </a:r>
            <a:r>
              <a:rPr lang="de-DE" dirty="0" err="1"/>
              <a:t>storyboard</a:t>
            </a:r>
            <a:r>
              <a:rPr lang="de-DE" dirty="0"/>
              <a:t> = </a:t>
            </a:r>
            <a:r>
              <a:rPr lang="de-DE" dirty="0" err="1"/>
              <a:t>UIStoryboard.FromName</a:t>
            </a:r>
            <a:r>
              <a:rPr lang="de-DE" dirty="0"/>
              <a:t>("Main", null);</a:t>
            </a:r>
          </a:p>
          <a:p>
            <a:pPr marL="0" indent="0">
              <a:buNone/>
            </a:pPr>
            <a:r>
              <a:rPr lang="de-DE" dirty="0"/>
              <a:t>        </a:t>
            </a:r>
            <a:r>
              <a:rPr lang="de-DE" dirty="0" err="1" smtClean="0"/>
              <a:t>var</a:t>
            </a:r>
            <a:r>
              <a:rPr lang="de-DE" dirty="0" smtClean="0"/>
              <a:t> </a:t>
            </a:r>
            <a:r>
              <a:rPr lang="de-DE" dirty="0" err="1"/>
              <a:t>returnValue</a:t>
            </a:r>
            <a:r>
              <a:rPr lang="de-DE" dirty="0"/>
              <a:t> = </a:t>
            </a:r>
            <a:r>
              <a:rPr lang="de-DE" dirty="0" err="1"/>
              <a:t>storyboard.InstantiateViewController</a:t>
            </a:r>
            <a:r>
              <a:rPr lang="de-DE" dirty="0"/>
              <a:t>(</a:t>
            </a:r>
            <a:r>
              <a:rPr lang="de-DE" dirty="0" err="1"/>
              <a:t>viewType.Name</a:t>
            </a:r>
            <a:r>
              <a:rPr lang="de-DE" dirty="0"/>
              <a:t>);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        </a:t>
            </a:r>
            <a:r>
              <a:rPr lang="de-DE" dirty="0" err="1" smtClean="0"/>
              <a:t>return</a:t>
            </a:r>
            <a:r>
              <a:rPr lang="de-DE" dirty="0" smtClean="0"/>
              <a:t> </a:t>
            </a:r>
            <a:r>
              <a:rPr lang="de-DE" dirty="0"/>
              <a:t>(</a:t>
            </a:r>
            <a:r>
              <a:rPr lang="de-DE" dirty="0" err="1"/>
              <a:t>IMvxIosView</a:t>
            </a:r>
            <a:r>
              <a:rPr lang="de-DE" dirty="0"/>
              <a:t>)</a:t>
            </a:r>
            <a:r>
              <a:rPr lang="de-DE" dirty="0" err="1"/>
              <a:t>returnValue</a:t>
            </a:r>
            <a:r>
              <a:rPr lang="de-DE" dirty="0"/>
              <a:t>;</a:t>
            </a:r>
          </a:p>
          <a:p>
            <a:pPr marL="0" indent="0">
              <a:buNone/>
            </a:pPr>
            <a:r>
              <a:rPr lang="de-DE" dirty="0"/>
              <a:t>    </a:t>
            </a:r>
            <a:r>
              <a:rPr lang="de-DE" dirty="0" smtClean="0"/>
              <a:t>}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20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504D"/>
                </a:solidFill>
              </a:rPr>
              <a:t>Development Options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1292937" y="2139702"/>
          <a:ext cx="6249395" cy="19089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/>
          <p:cNvGraphicFramePr/>
          <p:nvPr>
            <p:extLst/>
          </p:nvPr>
        </p:nvGraphicFramePr>
        <p:xfrm>
          <a:off x="1331642" y="1415409"/>
          <a:ext cx="6196103" cy="6702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14123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893" y="2040096"/>
            <a:ext cx="8229600" cy="857250"/>
          </a:xfrm>
        </p:spPr>
        <p:txBody>
          <a:bodyPr/>
          <a:lstStyle/>
          <a:p>
            <a:r>
              <a:rPr lang="en-US" dirty="0" smtClean="0"/>
              <a:t>Demo – Setting up </a:t>
            </a:r>
            <a:r>
              <a:rPr lang="en-US" dirty="0" err="1" smtClean="0"/>
              <a:t>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08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Moving from </a:t>
            </a:r>
            <a:r>
              <a:rPr lang="en-US" sz="4000" b="1" dirty="0" err="1">
                <a:solidFill>
                  <a:srgbClr val="C0504D"/>
                </a:solidFill>
              </a:rPr>
              <a:t>Xamarin</a:t>
            </a:r>
            <a:r>
              <a:rPr lang="en-US" sz="4000" b="1" dirty="0">
                <a:solidFill>
                  <a:srgbClr val="C0504D"/>
                </a:solidFill>
              </a:rPr>
              <a:t> Platform to Forms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233052"/>
            <a:ext cx="3938645" cy="262378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4" name="Picture 3" descr="xamarin form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272" y="1388938"/>
            <a:ext cx="3941064" cy="2452747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TextBox 4"/>
          <p:cNvSpPr txBox="1"/>
          <p:nvPr/>
        </p:nvSpPr>
        <p:spPr>
          <a:xfrm>
            <a:off x="368301" y="3937383"/>
            <a:ext cx="3669149" cy="338542"/>
          </a:xfrm>
          <a:prstGeom prst="rect">
            <a:avLst/>
          </a:prstGeom>
          <a:noFill/>
        </p:spPr>
        <p:txBody>
          <a:bodyPr wrap="square" lIns="91428" tIns="45714" rIns="91428" bIns="45714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latin typeface="Arial"/>
                <a:cs typeface="Arial"/>
              </a:rPr>
              <a:t>Xamarin.Android</a:t>
            </a:r>
            <a:r>
              <a:rPr lang="en-US" sz="1600" dirty="0">
                <a:solidFill>
                  <a:schemeClr val="bg1"/>
                </a:solidFill>
                <a:latin typeface="Arial"/>
                <a:cs typeface="Arial"/>
              </a:rPr>
              <a:t> / </a:t>
            </a:r>
            <a:r>
              <a:rPr lang="en-US" sz="1600" dirty="0" err="1">
                <a:solidFill>
                  <a:schemeClr val="bg1"/>
                </a:solidFill>
                <a:latin typeface="Arial"/>
                <a:cs typeface="Arial"/>
              </a:rPr>
              <a:t>Xamarin.iOS</a:t>
            </a:r>
            <a:endParaRPr lang="en-US" sz="1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15473" y="3929033"/>
            <a:ext cx="3669149" cy="338542"/>
          </a:xfrm>
          <a:prstGeom prst="rect">
            <a:avLst/>
          </a:prstGeom>
          <a:noFill/>
        </p:spPr>
        <p:txBody>
          <a:bodyPr wrap="square" lIns="91428" tIns="45714" rIns="91428" bIns="45714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latin typeface="Arial"/>
                <a:cs typeface="Arial"/>
              </a:rPr>
              <a:t>Xamarin.Forms</a:t>
            </a:r>
            <a:endParaRPr lang="en-US" sz="1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3940" y="1866435"/>
            <a:ext cx="1034361" cy="332878"/>
          </a:xfrm>
          <a:prstGeom prst="rect">
            <a:avLst/>
          </a:prstGeom>
        </p:spPr>
        <p:txBody>
          <a:bodyPr vert="horz" lIns="91440" tIns="45720" rIns="91440" bIns="45720" numCol="1" spcCol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10000"/>
              <a:buFontTx/>
              <a:buBlip>
                <a:blip r:embed="rId4"/>
              </a:buBlip>
              <a:defRPr sz="1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</a:rPr>
              <a:t>iOS C# UI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35840" y="1864224"/>
            <a:ext cx="1199461" cy="332878"/>
          </a:xfrm>
          <a:prstGeom prst="rect">
            <a:avLst/>
          </a:prstGeom>
        </p:spPr>
        <p:txBody>
          <a:bodyPr vert="horz" lIns="91440" tIns="45720" rIns="91440" bIns="45720" numCol="1" spcCol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10000"/>
              <a:buFontTx/>
              <a:buBlip>
                <a:blip r:embed="rId4"/>
              </a:buBlip>
              <a:defRPr sz="1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rgbClr val="FFFFFF"/>
                </a:solidFill>
              </a:rPr>
              <a:t>Android C# UI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191032" y="1864223"/>
            <a:ext cx="1316198" cy="332878"/>
          </a:xfrm>
          <a:prstGeom prst="rect">
            <a:avLst/>
          </a:prstGeom>
        </p:spPr>
        <p:txBody>
          <a:bodyPr vert="horz" lIns="91440" tIns="45720" rIns="91440" bIns="45720" numCol="1" spcCol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10000"/>
              <a:buFontTx/>
              <a:buBlip>
                <a:blip r:embed="rId4"/>
              </a:buBlip>
              <a:defRPr sz="1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rgbClr val="FFFFFF"/>
                </a:solidFill>
              </a:rPr>
              <a:t>Windows C# UI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998332" y="1886194"/>
            <a:ext cx="1942277" cy="354899"/>
          </a:xfrm>
          <a:prstGeom prst="rect">
            <a:avLst/>
          </a:prstGeom>
        </p:spPr>
        <p:txBody>
          <a:bodyPr vert="horz" lIns="91440" tIns="45720" rIns="91440" bIns="45720" numCol="1" spcCol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10000"/>
              <a:buFontTx/>
              <a:buBlip>
                <a:blip r:embed="rId4"/>
              </a:buBlip>
              <a:defRPr sz="1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>
                <a:solidFill>
                  <a:srgbClr val="FFFFFF"/>
                </a:solidFill>
              </a:rPr>
              <a:t>Xamarin.Forms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490472" y="2701814"/>
            <a:ext cx="1890196" cy="592558"/>
          </a:xfrm>
          <a:prstGeom prst="rect">
            <a:avLst/>
          </a:prstGeom>
        </p:spPr>
        <p:txBody>
          <a:bodyPr vert="horz" lIns="68580" tIns="34290" rIns="68580" bIns="34290" numCol="1" spcCol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10000"/>
              <a:buFontTx/>
              <a:buBlip>
                <a:blip r:embed="rId4"/>
              </a:buBlip>
              <a:defRPr sz="1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350" dirty="0">
                <a:solidFill>
                  <a:srgbClr val="FFFFFF"/>
                </a:solidFill>
              </a:rPr>
              <a:t>Shared App Logic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5804949" y="2701813"/>
            <a:ext cx="1890196" cy="592558"/>
          </a:xfrm>
          <a:prstGeom prst="rect">
            <a:avLst/>
          </a:prstGeom>
        </p:spPr>
        <p:txBody>
          <a:bodyPr vert="horz" lIns="68580" tIns="34290" rIns="68580" bIns="34290" numCol="1" spcCol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10000"/>
              <a:buFontTx/>
              <a:buBlip>
                <a:blip r:embed="rId4"/>
              </a:buBlip>
              <a:defRPr sz="1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rgbClr val="6C6C6C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350" dirty="0">
                <a:solidFill>
                  <a:srgbClr val="FFFFFF"/>
                </a:solidFill>
              </a:rPr>
              <a:t>Shared App Logic</a:t>
            </a:r>
          </a:p>
        </p:txBody>
      </p:sp>
    </p:spTree>
    <p:extLst>
      <p:ext uri="{BB962C8B-B14F-4D97-AF65-F5344CB8AC3E}">
        <p14:creationId xmlns:p14="http://schemas.microsoft.com/office/powerpoint/2010/main" val="133155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Some Extra Things to Think About with </a:t>
            </a:r>
            <a:r>
              <a:rPr lang="en-US" sz="4000" b="1" dirty="0" err="1">
                <a:solidFill>
                  <a:srgbClr val="C0504D"/>
                </a:solidFill>
              </a:rPr>
              <a:t>Xamarin</a:t>
            </a:r>
            <a:r>
              <a:rPr lang="en-US" sz="4000" b="1" dirty="0">
                <a:solidFill>
                  <a:srgbClr val="C0504D"/>
                </a:solidFill>
              </a:rPr>
              <a:t> Forms</a:t>
            </a:r>
          </a:p>
        </p:txBody>
      </p:sp>
      <p:graphicFrame>
        <p:nvGraphicFramePr>
          <p:cNvPr id="3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365393"/>
              </p:ext>
            </p:extLst>
          </p:nvPr>
        </p:nvGraphicFramePr>
        <p:xfrm>
          <a:off x="457200" y="1200151"/>
          <a:ext cx="5486400" cy="33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51600" y="1225217"/>
            <a:ext cx="22352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54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rgbClr val="C0504D"/>
                </a:solidFill>
              </a:rPr>
              <a:t>MVVMCross</a:t>
            </a:r>
            <a:r>
              <a:rPr lang="en-US" sz="4000" b="1" dirty="0">
                <a:solidFill>
                  <a:srgbClr val="C0504D"/>
                </a:solidFill>
              </a:rPr>
              <a:t> and  </a:t>
            </a:r>
            <a:r>
              <a:rPr lang="en-US" sz="4000" b="1" dirty="0" err="1">
                <a:solidFill>
                  <a:srgbClr val="C0504D"/>
                </a:solidFill>
              </a:rPr>
              <a:t>Xamarin</a:t>
            </a:r>
            <a:r>
              <a:rPr lang="en-US" sz="4000" b="1" dirty="0">
                <a:solidFill>
                  <a:srgbClr val="C0504D"/>
                </a:solidFill>
              </a:rPr>
              <a:t> Forms</a:t>
            </a:r>
          </a:p>
        </p:txBody>
      </p:sp>
      <p:graphicFrame>
        <p:nvGraphicFramePr>
          <p:cNvPr id="3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7477688"/>
              </p:ext>
            </p:extLst>
          </p:nvPr>
        </p:nvGraphicFramePr>
        <p:xfrm>
          <a:off x="457200" y="1200151"/>
          <a:ext cx="5791200" cy="33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6348" y="1200151"/>
            <a:ext cx="1875167" cy="16763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41182" y="3013471"/>
            <a:ext cx="1725497" cy="153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81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Key Entities</a:t>
            </a:r>
          </a:p>
        </p:txBody>
      </p:sp>
      <p:graphicFrame>
        <p:nvGraphicFramePr>
          <p:cNvPr id="3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676496"/>
              </p:ext>
            </p:extLst>
          </p:nvPr>
        </p:nvGraphicFramePr>
        <p:xfrm>
          <a:off x="457200" y="1200151"/>
          <a:ext cx="4648200" cy="33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3895" y="1200151"/>
            <a:ext cx="3669832" cy="304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208" y="1103990"/>
            <a:ext cx="1897548" cy="37499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solidFill>
                  <a:srgbClr val="C0504D"/>
                </a:solidFill>
              </a:rPr>
              <a:t>Starting An Android Forms Application</a:t>
            </a:r>
            <a:endParaRPr lang="en-US" sz="4000" b="1" dirty="0">
              <a:solidFill>
                <a:srgbClr val="C0504D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60565" y="1062686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9274" y="1723485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260565" y="2384284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260565" y="3045083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FormsActivity</a:t>
            </a:r>
            <a:r>
              <a:rPr lang="en-US" dirty="0"/>
              <a:t> : </a:t>
            </a:r>
            <a:r>
              <a:rPr lang="en-US" dirty="0" err="1"/>
              <a:t>FormsApplicationActivity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260563" y="3705882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LoginPage</a:t>
            </a:r>
            <a:r>
              <a:rPr lang="en-US" dirty="0"/>
              <a:t> : </a:t>
            </a:r>
            <a:r>
              <a:rPr lang="en-US" dirty="0" err="1"/>
              <a:t>ContentPage</a:t>
            </a:r>
            <a:endParaRPr lang="en-US" dirty="0"/>
          </a:p>
        </p:txBody>
      </p:sp>
      <p:cxnSp>
        <p:nvCxnSpPr>
          <p:cNvPr id="11" name="Elbow Connector 10"/>
          <p:cNvCxnSpPr>
            <a:stCxn id="5" idx="1"/>
            <a:endCxn id="6" idx="1"/>
          </p:cNvCxnSpPr>
          <p:nvPr/>
        </p:nvCxnSpPr>
        <p:spPr>
          <a:xfrm rot="10800000" flipH="1" flipV="1">
            <a:off x="1260564" y="1360017"/>
            <a:ext cx="8709" cy="660799"/>
          </a:xfrm>
          <a:prstGeom prst="bentConnector3">
            <a:avLst>
              <a:gd name="adj1" fmla="val -26248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1"/>
            <a:endCxn id="7" idx="1"/>
          </p:cNvCxnSpPr>
          <p:nvPr/>
        </p:nvCxnSpPr>
        <p:spPr>
          <a:xfrm rot="10800000" flipV="1">
            <a:off x="1260566" y="2020816"/>
            <a:ext cx="8709" cy="660799"/>
          </a:xfrm>
          <a:prstGeom prst="bentConnector3">
            <a:avLst>
              <a:gd name="adj1" fmla="val 27248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1"/>
            <a:endCxn id="8" idx="1"/>
          </p:cNvCxnSpPr>
          <p:nvPr/>
        </p:nvCxnSpPr>
        <p:spPr>
          <a:xfrm rot="10800000" flipV="1">
            <a:off x="1260565" y="2681615"/>
            <a:ext cx="12700" cy="660799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8" idx="1"/>
            <a:endCxn id="9" idx="1"/>
          </p:cNvCxnSpPr>
          <p:nvPr/>
        </p:nvCxnSpPr>
        <p:spPr>
          <a:xfrm rot="10800000" flipV="1">
            <a:off x="1260563" y="3342414"/>
            <a:ext cx="2" cy="660799"/>
          </a:xfrm>
          <a:prstGeom prst="bentConnector3">
            <a:avLst>
              <a:gd name="adj1" fmla="val 1143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27" idx="3"/>
            <a:endCxn id="9" idx="3"/>
          </p:cNvCxnSpPr>
          <p:nvPr/>
        </p:nvCxnSpPr>
        <p:spPr>
          <a:xfrm flipV="1">
            <a:off x="3851363" y="4003214"/>
            <a:ext cx="12700" cy="660798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507" y="1084804"/>
            <a:ext cx="1897548" cy="3769102"/>
          </a:xfrm>
          <a:prstGeom prst="rect">
            <a:avLst/>
          </a:prstGeom>
        </p:spPr>
      </p:pic>
      <p:sp>
        <p:nvSpPr>
          <p:cNvPr id="3" name="Left Arrow Callout 2"/>
          <p:cNvSpPr/>
          <p:nvPr/>
        </p:nvSpPr>
        <p:spPr>
          <a:xfrm>
            <a:off x="3864063" y="3045083"/>
            <a:ext cx="1382074" cy="685800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FormsApp</a:t>
            </a:r>
            <a:r>
              <a:rPr lang="en-US" sz="1200" dirty="0"/>
              <a:t> : </a:t>
            </a:r>
            <a:r>
              <a:rPr lang="en-US" sz="1200" dirty="0" err="1"/>
              <a:t>MvxFormsApp</a:t>
            </a:r>
            <a:endParaRPr lang="en-US" sz="1200" dirty="0"/>
          </a:p>
        </p:txBody>
      </p:sp>
      <p:sp>
        <p:nvSpPr>
          <p:cNvPr id="27" name="Rectangle 26"/>
          <p:cNvSpPr/>
          <p:nvPr/>
        </p:nvSpPr>
        <p:spPr>
          <a:xfrm>
            <a:off x="1260563" y="4366680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LoginViewModel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cxnSp>
        <p:nvCxnSpPr>
          <p:cNvPr id="31" name="Elbow Connector 30"/>
          <p:cNvCxnSpPr>
            <a:stCxn id="9" idx="1"/>
            <a:endCxn id="27" idx="1"/>
          </p:cNvCxnSpPr>
          <p:nvPr/>
        </p:nvCxnSpPr>
        <p:spPr>
          <a:xfrm rot="10800000" flipV="1">
            <a:off x="1260563" y="4003214"/>
            <a:ext cx="12700" cy="660798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70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3" grpId="0" animBg="1"/>
      <p:bldP spid="27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439" y="1062686"/>
            <a:ext cx="2134172" cy="392927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011" y="1062686"/>
            <a:ext cx="2133600" cy="3929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C0504D"/>
                </a:solidFill>
              </a:rPr>
              <a:t>Starting An iOS Forms Application</a:t>
            </a:r>
            <a:endParaRPr lang="en-US" sz="4000" b="1" dirty="0">
              <a:solidFill>
                <a:srgbClr val="C0504D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0565" y="1062686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1245325" y="1885102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20" name="Rectangle 19"/>
          <p:cNvSpPr/>
          <p:nvPr/>
        </p:nvSpPr>
        <p:spPr>
          <a:xfrm>
            <a:off x="1230085" y="2707518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: </a:t>
            </a:r>
            <a:r>
              <a:rPr lang="en-US" dirty="0" err="1"/>
              <a:t>MvxApplication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1230085" y="3556604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LoginPage</a:t>
            </a:r>
            <a:r>
              <a:rPr lang="en-US" sz="1400" dirty="0"/>
              <a:t> : </a:t>
            </a:r>
            <a:r>
              <a:rPr lang="en-US" sz="1400" dirty="0" err="1"/>
              <a:t>ContentPage</a:t>
            </a:r>
            <a:endParaRPr lang="en-US" sz="1400" dirty="0" smtClean="0"/>
          </a:p>
        </p:txBody>
      </p:sp>
      <p:sp>
        <p:nvSpPr>
          <p:cNvPr id="24" name="Rectangle 23"/>
          <p:cNvSpPr/>
          <p:nvPr/>
        </p:nvSpPr>
        <p:spPr>
          <a:xfrm>
            <a:off x="1230084" y="4405690"/>
            <a:ext cx="259950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LoginViewModel</a:t>
            </a:r>
            <a:r>
              <a:rPr lang="en-US" dirty="0"/>
              <a:t> : </a:t>
            </a:r>
            <a:r>
              <a:rPr lang="en-US" dirty="0" err="1"/>
              <a:t>BaseViewModel</a:t>
            </a:r>
            <a:endParaRPr lang="en-US" dirty="0" smtClean="0"/>
          </a:p>
        </p:txBody>
      </p:sp>
      <p:cxnSp>
        <p:nvCxnSpPr>
          <p:cNvPr id="10" name="Elbow Connector 9"/>
          <p:cNvCxnSpPr>
            <a:stCxn id="16" idx="1"/>
            <a:endCxn id="18" idx="1"/>
          </p:cNvCxnSpPr>
          <p:nvPr/>
        </p:nvCxnSpPr>
        <p:spPr>
          <a:xfrm rot="10800000" flipV="1">
            <a:off x="1245325" y="1360018"/>
            <a:ext cx="15240" cy="822416"/>
          </a:xfrm>
          <a:prstGeom prst="bentConnector3">
            <a:avLst>
              <a:gd name="adj1" fmla="val 16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8" idx="1"/>
            <a:endCxn id="20" idx="1"/>
          </p:cNvCxnSpPr>
          <p:nvPr/>
        </p:nvCxnSpPr>
        <p:spPr>
          <a:xfrm rot="10800000" flipV="1">
            <a:off x="1230085" y="2182434"/>
            <a:ext cx="15240" cy="822416"/>
          </a:xfrm>
          <a:prstGeom prst="bentConnector3">
            <a:avLst>
              <a:gd name="adj1" fmla="val 15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20" idx="1"/>
            <a:endCxn id="23" idx="1"/>
          </p:cNvCxnSpPr>
          <p:nvPr/>
        </p:nvCxnSpPr>
        <p:spPr>
          <a:xfrm rot="10800000" flipV="1">
            <a:off x="1230085" y="3004850"/>
            <a:ext cx="12700" cy="84908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3" idx="1"/>
            <a:endCxn id="24" idx="1"/>
          </p:cNvCxnSpPr>
          <p:nvPr/>
        </p:nvCxnSpPr>
        <p:spPr>
          <a:xfrm rot="10800000" flipV="1">
            <a:off x="1230085" y="3853936"/>
            <a:ext cx="1" cy="849086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24" idx="3"/>
            <a:endCxn id="23" idx="3"/>
          </p:cNvCxnSpPr>
          <p:nvPr/>
        </p:nvCxnSpPr>
        <p:spPr>
          <a:xfrm flipV="1">
            <a:off x="3829593" y="3853936"/>
            <a:ext cx="1" cy="849086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472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0" grpId="0" animBg="1"/>
      <p:bldP spid="23" grpId="0" animBg="1"/>
      <p:bldP spid="2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rgbClr val="C0504D"/>
                </a:solidFill>
              </a:rPr>
              <a:t>Xamarin</a:t>
            </a:r>
            <a:r>
              <a:rPr lang="en-US" sz="4000" b="1" dirty="0">
                <a:solidFill>
                  <a:srgbClr val="C0504D"/>
                </a:solidFill>
              </a:rPr>
              <a:t> Forms Binding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2419350"/>
            <a:ext cx="822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&lt;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charset="0"/>
              </a:rPr>
              <a:t>Entry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charset="0"/>
              </a:rPr>
              <a:t>Text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{Binding Password, Mode=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TwoWay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Converter=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PasswordConverter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ConverterParameter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=23, Path=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PathToBinding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, Source='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DifferentSource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',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StringFormat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='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formatstring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'}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highlight>
                  <a:srgbClr val="FFFFFF"/>
                </a:highlight>
                <a:latin typeface="Consolas" charset="0"/>
              </a:rPr>
              <a:t>IsPassword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highlight>
                  <a:srgbClr val="FFFFFF"/>
                </a:highlight>
                <a:latin typeface="Consolas" charset="0"/>
              </a:rPr>
              <a:t>Grid.Column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highlight>
                  <a:srgbClr val="FFFFFF"/>
                </a:highlight>
                <a:latin typeface="Consolas" charset="0"/>
              </a:rPr>
              <a:t>Grid.Row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highlight>
                  <a:srgbClr val="FFFFFF"/>
                </a:highlight>
                <a:latin typeface="Consolas" charset="0"/>
              </a:rPr>
              <a:t>HorizontalOptions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FillAndExpand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"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/&gt;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39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Creating a Value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4180"/>
            <a:ext cx="8229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public</a:t>
            </a:r>
            <a:r>
              <a:rPr lang="en-US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highlight>
                  <a:srgbClr val="FFFFFF"/>
                </a:highlight>
                <a:latin typeface="Consolas" charset="0"/>
              </a:rPr>
              <a:t>DateConverter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: </a:t>
            </a:r>
            <a:r>
              <a:rPr lang="en-US" sz="1200" dirty="0" err="1">
                <a:solidFill>
                  <a:srgbClr val="2B91AF"/>
                </a:solidFill>
                <a:highlight>
                  <a:srgbClr val="FFFFFF"/>
                </a:highlight>
                <a:latin typeface="Consolas" charset="0"/>
              </a:rPr>
              <a:t>IValueConverter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  <a:endParaRPr lang="de-DE" sz="12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public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object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Convert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object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value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200" dirty="0">
                <a:solidFill>
                  <a:srgbClr val="2B91AF"/>
                </a:solidFill>
                <a:highlight>
                  <a:srgbClr val="FFFFFF"/>
                </a:highlight>
                <a:latin typeface="Consolas" charset="0"/>
              </a:rPr>
              <a:t>Type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targetType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object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parameter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200" dirty="0" err="1">
                <a:solidFill>
                  <a:srgbClr val="2B91AF"/>
                </a:solidFill>
                <a:highlight>
                  <a:srgbClr val="FFFFFF"/>
                </a:highlight>
                <a:latin typeface="Consolas" charset="0"/>
              </a:rPr>
              <a:t>CultureInfo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culture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inputValue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value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as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2B91AF"/>
                </a:solidFill>
                <a:highlight>
                  <a:srgbClr val="FFFFFF"/>
                </a:highlight>
                <a:latin typeface="Consolas" charset="0"/>
              </a:rPr>
              <a:t>DateTime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?;</a:t>
            </a: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if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(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inputValue.HasValue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  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return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inputValue.Value.ToShortDateString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</a:t>
            </a:r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value;</a:t>
            </a:r>
          </a:p>
          <a:p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endParaRPr lang="de-DE" sz="12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public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object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ConvertBack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object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value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200" dirty="0">
                <a:solidFill>
                  <a:srgbClr val="2B91AF"/>
                </a:solidFill>
                <a:highlight>
                  <a:srgbClr val="FFFFFF"/>
                </a:highlight>
                <a:latin typeface="Consolas" charset="0"/>
              </a:rPr>
              <a:t>Type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targetType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object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parameter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200" dirty="0" err="1">
                <a:solidFill>
                  <a:srgbClr val="2B91AF"/>
                </a:solidFill>
                <a:highlight>
                  <a:srgbClr val="FFFFFF"/>
                </a:highlight>
                <a:latin typeface="Consolas" charset="0"/>
              </a:rPr>
              <a:t>CultureInfo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culture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{</a:t>
            </a: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throw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new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200" b="1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NotImplementedException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r>
              <a:rPr lang="de-DE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0238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893" y="2040096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Demo – Using Forms with </a:t>
            </a:r>
            <a:r>
              <a:rPr lang="en-US" dirty="0" err="1" smtClean="0"/>
              <a:t>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41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Application Architecture</a:t>
            </a:r>
          </a:p>
        </p:txBody>
      </p:sp>
      <p:sp>
        <p:nvSpPr>
          <p:cNvPr id="45" name="Flowchart: Magnetic Disk 2"/>
          <p:cNvSpPr/>
          <p:nvPr/>
        </p:nvSpPr>
        <p:spPr>
          <a:xfrm>
            <a:off x="2919290" y="4203720"/>
            <a:ext cx="2187146" cy="444842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SQL Database</a:t>
            </a:r>
          </a:p>
        </p:txBody>
      </p:sp>
      <p:sp>
        <p:nvSpPr>
          <p:cNvPr id="46" name="Rectangle 45"/>
          <p:cNvSpPr/>
          <p:nvPr/>
        </p:nvSpPr>
        <p:spPr>
          <a:xfrm>
            <a:off x="2919290" y="3870087"/>
            <a:ext cx="2187146" cy="26567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DAL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919289" y="3604417"/>
            <a:ext cx="2187146" cy="26567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BL</a:t>
            </a:r>
          </a:p>
        </p:txBody>
      </p:sp>
      <p:sp>
        <p:nvSpPr>
          <p:cNvPr id="48" name="Rectangle 47"/>
          <p:cNvSpPr/>
          <p:nvPr/>
        </p:nvSpPr>
        <p:spPr>
          <a:xfrm>
            <a:off x="2919291" y="3338747"/>
            <a:ext cx="1093573" cy="2656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ASP.NET WA</a:t>
            </a:r>
          </a:p>
        </p:txBody>
      </p:sp>
      <p:sp>
        <p:nvSpPr>
          <p:cNvPr id="49" name="Rectangle 48"/>
          <p:cNvSpPr/>
          <p:nvPr/>
        </p:nvSpPr>
        <p:spPr>
          <a:xfrm>
            <a:off x="4012863" y="3073076"/>
            <a:ext cx="1093573" cy="53134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Data Portal</a:t>
            </a:r>
          </a:p>
        </p:txBody>
      </p:sp>
      <p:sp>
        <p:nvSpPr>
          <p:cNvPr id="50" name="Rectangle 49"/>
          <p:cNvSpPr/>
          <p:nvPr/>
        </p:nvSpPr>
        <p:spPr>
          <a:xfrm>
            <a:off x="2919291" y="3073077"/>
            <a:ext cx="1093573" cy="265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REST API</a:t>
            </a:r>
          </a:p>
        </p:txBody>
      </p:sp>
      <p:sp>
        <p:nvSpPr>
          <p:cNvPr id="51" name="Rectangle 50"/>
          <p:cNvSpPr/>
          <p:nvPr/>
        </p:nvSpPr>
        <p:spPr>
          <a:xfrm>
            <a:off x="3124202" y="1657350"/>
            <a:ext cx="1093573" cy="26567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BL</a:t>
            </a:r>
          </a:p>
        </p:txBody>
      </p:sp>
      <p:sp>
        <p:nvSpPr>
          <p:cNvPr id="52" name="Rectangle 51"/>
          <p:cNvSpPr/>
          <p:nvPr/>
        </p:nvSpPr>
        <p:spPr>
          <a:xfrm>
            <a:off x="3124202" y="1391679"/>
            <a:ext cx="1093573" cy="265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prstClr val="white"/>
                </a:solidFill>
              </a:rPr>
              <a:t>iOS</a:t>
            </a:r>
            <a:r>
              <a:rPr lang="en-US" sz="1200" dirty="0">
                <a:solidFill>
                  <a:prstClr val="white"/>
                </a:solidFill>
              </a:rPr>
              <a:t> UI</a:t>
            </a:r>
          </a:p>
        </p:txBody>
      </p:sp>
      <p:sp>
        <p:nvSpPr>
          <p:cNvPr id="53" name="Rectangle 52"/>
          <p:cNvSpPr/>
          <p:nvPr/>
        </p:nvSpPr>
        <p:spPr>
          <a:xfrm>
            <a:off x="4267200" y="1657350"/>
            <a:ext cx="1093573" cy="26567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BL</a:t>
            </a:r>
          </a:p>
        </p:txBody>
      </p:sp>
      <p:sp>
        <p:nvSpPr>
          <p:cNvPr id="54" name="Rectangle 53"/>
          <p:cNvSpPr/>
          <p:nvPr/>
        </p:nvSpPr>
        <p:spPr>
          <a:xfrm>
            <a:off x="4267200" y="1391679"/>
            <a:ext cx="1093573" cy="265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prstClr val="white"/>
                </a:solidFill>
              </a:rPr>
              <a:t>Windows Universal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267200" y="1923020"/>
            <a:ext cx="1093573" cy="2656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Data Portal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24202" y="1923019"/>
            <a:ext cx="1093573" cy="2656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Data Portal</a:t>
            </a:r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2521808" y="2188689"/>
            <a:ext cx="944270" cy="8843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4559650" y="2188690"/>
            <a:ext cx="254337" cy="8843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6370506" y="3549383"/>
            <a:ext cx="1093573" cy="265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Excel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H="1">
            <a:off x="5106436" y="3065905"/>
            <a:ext cx="1260977" cy="13602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6370506" y="3815053"/>
            <a:ext cx="1093573" cy="25522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prstClr val="white"/>
                </a:solidFill>
              </a:rPr>
              <a:t>PowerPivot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367413" y="2938294"/>
            <a:ext cx="1154751" cy="25522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SQL Reporting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367413" y="2672624"/>
            <a:ext cx="1154751" cy="265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Reports</a:t>
            </a:r>
          </a:p>
        </p:txBody>
      </p:sp>
      <p:cxnSp>
        <p:nvCxnSpPr>
          <p:cNvPr id="64" name="Straight Arrow Connector 63"/>
          <p:cNvCxnSpPr/>
          <p:nvPr/>
        </p:nvCxnSpPr>
        <p:spPr>
          <a:xfrm flipH="1">
            <a:off x="5106436" y="3942664"/>
            <a:ext cx="1264070" cy="4834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5" name="Cube 64"/>
          <p:cNvSpPr/>
          <p:nvPr/>
        </p:nvSpPr>
        <p:spPr>
          <a:xfrm>
            <a:off x="2919289" y="4747422"/>
            <a:ext cx="2187146" cy="265670"/>
          </a:xfrm>
          <a:prstGeom prst="cub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Blobs</a:t>
            </a:r>
          </a:p>
        </p:txBody>
      </p:sp>
      <p:sp>
        <p:nvSpPr>
          <p:cNvPr id="66" name="Rectangle 65"/>
          <p:cNvSpPr/>
          <p:nvPr/>
        </p:nvSpPr>
        <p:spPr>
          <a:xfrm>
            <a:off x="5410197" y="1657349"/>
            <a:ext cx="1093573" cy="26567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BL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410197" y="1391679"/>
            <a:ext cx="1093573" cy="265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Android UI</a:t>
            </a:r>
          </a:p>
        </p:txBody>
      </p:sp>
      <p:sp>
        <p:nvSpPr>
          <p:cNvPr id="68" name="Rectangle 67"/>
          <p:cNvSpPr/>
          <p:nvPr/>
        </p:nvSpPr>
        <p:spPr>
          <a:xfrm>
            <a:off x="5410197" y="1923018"/>
            <a:ext cx="1093573" cy="2656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Data Portal</a:t>
            </a:r>
          </a:p>
        </p:txBody>
      </p:sp>
      <p:cxnSp>
        <p:nvCxnSpPr>
          <p:cNvPr id="69" name="Straight Arrow Connector 68"/>
          <p:cNvCxnSpPr/>
          <p:nvPr/>
        </p:nvCxnSpPr>
        <p:spPr>
          <a:xfrm flipH="1">
            <a:off x="4559650" y="2188688"/>
            <a:ext cx="1397334" cy="8843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1975021" y="1657350"/>
            <a:ext cx="1093573" cy="26567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JavaScript BL</a:t>
            </a:r>
          </a:p>
        </p:txBody>
      </p:sp>
      <p:sp>
        <p:nvSpPr>
          <p:cNvPr id="71" name="Rectangle 70"/>
          <p:cNvSpPr/>
          <p:nvPr/>
        </p:nvSpPr>
        <p:spPr>
          <a:xfrm>
            <a:off x="1975021" y="1391679"/>
            <a:ext cx="1093573" cy="265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HTML 5 UI</a:t>
            </a:r>
          </a:p>
        </p:txBody>
      </p:sp>
      <p:sp>
        <p:nvSpPr>
          <p:cNvPr id="72" name="Rectangle 71"/>
          <p:cNvSpPr/>
          <p:nvPr/>
        </p:nvSpPr>
        <p:spPr>
          <a:xfrm>
            <a:off x="1975021" y="1923019"/>
            <a:ext cx="1093573" cy="2656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Service Proxy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3670989" y="2188689"/>
            <a:ext cx="888661" cy="8843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3452476" y="907925"/>
            <a:ext cx="437024" cy="381934"/>
            <a:chOff x="9604388" y="4349919"/>
            <a:chExt cx="1080338" cy="931326"/>
          </a:xfrm>
        </p:grpSpPr>
        <p:sp>
          <p:nvSpPr>
            <p:cNvPr id="75" name="Hexagon 74"/>
            <p:cNvSpPr/>
            <p:nvPr/>
          </p:nvSpPr>
          <p:spPr>
            <a:xfrm>
              <a:off x="9604388" y="4349919"/>
              <a:ext cx="1080338" cy="931326"/>
            </a:xfrm>
            <a:prstGeom prst="hexagon">
              <a:avLst/>
            </a:prstGeom>
            <a:solidFill>
              <a:srgbClr val="660066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b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4050" dirty="0">
                <a:solidFill>
                  <a:sysClr val="window" lastClr="FFFFFF"/>
                </a:solidFill>
                <a:latin typeface="Calibri"/>
              </a:endParaRPr>
            </a:p>
          </p:txBody>
        </p: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9801658" y="4430351"/>
              <a:ext cx="685799" cy="685799"/>
            </a:xfrm>
            <a:prstGeom prst="rect">
              <a:avLst/>
            </a:prstGeom>
          </p:spPr>
        </p:pic>
      </p:grpSp>
      <p:grpSp>
        <p:nvGrpSpPr>
          <p:cNvPr id="77" name="Group 76"/>
          <p:cNvGrpSpPr/>
          <p:nvPr/>
        </p:nvGrpSpPr>
        <p:grpSpPr>
          <a:xfrm>
            <a:off x="4601460" y="910826"/>
            <a:ext cx="414872" cy="380000"/>
            <a:chOff x="10552655" y="3795352"/>
            <a:chExt cx="1080338" cy="931326"/>
          </a:xfrm>
        </p:grpSpPr>
        <p:sp>
          <p:nvSpPr>
            <p:cNvPr id="78" name="Hexagon 77"/>
            <p:cNvSpPr/>
            <p:nvPr/>
          </p:nvSpPr>
          <p:spPr>
            <a:xfrm>
              <a:off x="10552655" y="3795352"/>
              <a:ext cx="1080338" cy="931326"/>
            </a:xfrm>
            <a:prstGeom prst="hexagon">
              <a:avLst/>
            </a:prstGeom>
            <a:solidFill>
              <a:srgbClr val="5B9BD5">
                <a:lumMod val="75000"/>
              </a:srgbClr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b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4050" dirty="0">
                <a:solidFill>
                  <a:sysClr val="window" lastClr="FFFFFF"/>
                </a:solidFill>
                <a:latin typeface="Calibri"/>
              </a:endParaRPr>
            </a:p>
          </p:txBody>
        </p:sp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>
              <a:off x="10809616" y="3975260"/>
              <a:ext cx="548215" cy="548215"/>
            </a:xfrm>
            <a:prstGeom prst="rect">
              <a:avLst/>
            </a:prstGeom>
          </p:spPr>
        </p:pic>
      </p:grpSp>
      <p:grpSp>
        <p:nvGrpSpPr>
          <p:cNvPr id="80" name="Group 79"/>
          <p:cNvGrpSpPr/>
          <p:nvPr/>
        </p:nvGrpSpPr>
        <p:grpSpPr>
          <a:xfrm>
            <a:off x="5749547" y="907617"/>
            <a:ext cx="414872" cy="372974"/>
            <a:chOff x="10550539" y="4872736"/>
            <a:chExt cx="1080338" cy="931326"/>
          </a:xfrm>
        </p:grpSpPr>
        <p:sp>
          <p:nvSpPr>
            <p:cNvPr id="81" name="Hexagon 80"/>
            <p:cNvSpPr/>
            <p:nvPr/>
          </p:nvSpPr>
          <p:spPr>
            <a:xfrm>
              <a:off x="10550539" y="4872736"/>
              <a:ext cx="1080338" cy="931326"/>
            </a:xfrm>
            <a:prstGeom prst="hexagon">
              <a:avLst/>
            </a:prstGeom>
            <a:solidFill>
              <a:srgbClr val="70AD47">
                <a:lumMod val="75000"/>
              </a:srgbClr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b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4050" dirty="0">
                <a:solidFill>
                  <a:sysClr val="window" lastClr="FFFFFF"/>
                </a:solidFill>
                <a:latin typeface="Calibri"/>
              </a:endParaRPr>
            </a:p>
          </p:txBody>
        </p:sp>
        <p:pic>
          <p:nvPicPr>
            <p:cNvPr id="82" name="Picture 81"/>
            <p:cNvPicPr>
              <a:picLocks noChangeAspect="1"/>
            </p:cNvPicPr>
            <p:nvPr/>
          </p:nvPicPr>
          <p:blipFill>
            <a:blip r:embed="rId5">
              <a:lum bright="70000" contrast="-70000"/>
            </a:blip>
            <a:stretch>
              <a:fillRect/>
            </a:stretch>
          </p:blipFill>
          <p:spPr>
            <a:xfrm>
              <a:off x="10756698" y="4980678"/>
              <a:ext cx="685799" cy="685799"/>
            </a:xfrm>
            <a:prstGeom prst="rect">
              <a:avLst/>
            </a:prstGeom>
          </p:spPr>
        </p:pic>
      </p:grpSp>
      <p:pic>
        <p:nvPicPr>
          <p:cNvPr id="83" name="Picture 8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791" y="913792"/>
            <a:ext cx="380377" cy="38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Custom Renderers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733800" y="1352550"/>
            <a:ext cx="1676400" cy="114300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066800" y="3089670"/>
            <a:ext cx="1676400" cy="1143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iOS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733800" y="3089670"/>
            <a:ext cx="1676400" cy="11430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400800" y="3089670"/>
            <a:ext cx="1676400" cy="11430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UWP</a:t>
            </a:r>
            <a:endParaRPr lang="en-US" dirty="0"/>
          </a:p>
        </p:txBody>
      </p:sp>
      <p:cxnSp>
        <p:nvCxnSpPr>
          <p:cNvPr id="7" name="Elbow Connector 6"/>
          <p:cNvCxnSpPr>
            <a:stCxn id="4" idx="3"/>
            <a:endCxn id="7" idx="0"/>
          </p:cNvCxnSpPr>
          <p:nvPr/>
        </p:nvCxnSpPr>
        <p:spPr>
          <a:xfrm>
            <a:off x="5410200" y="1924050"/>
            <a:ext cx="1828800" cy="116562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4" idx="2"/>
            <a:endCxn id="6" idx="0"/>
          </p:cNvCxnSpPr>
          <p:nvPr/>
        </p:nvCxnSpPr>
        <p:spPr>
          <a:xfrm>
            <a:off x="4572000" y="2495550"/>
            <a:ext cx="0" cy="594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4" idx="1"/>
            <a:endCxn id="5" idx="0"/>
          </p:cNvCxnSpPr>
          <p:nvPr/>
        </p:nvCxnSpPr>
        <p:spPr>
          <a:xfrm rot="10800000" flipV="1">
            <a:off x="1905000" y="1924050"/>
            <a:ext cx="1828800" cy="116562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930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893" y="2040096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Demo – Creating a Custom Renderer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06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Sample </a:t>
            </a:r>
            <a:r>
              <a:rPr lang="en-US" dirty="0"/>
              <a:t>Code: https://</a:t>
            </a:r>
            <a:r>
              <a:rPr lang="en-US" dirty="0" err="1"/>
              <a:t>github.com</a:t>
            </a:r>
            <a:r>
              <a:rPr lang="en-US" dirty="0"/>
              <a:t>/Bowman74/</a:t>
            </a:r>
            <a:r>
              <a:rPr lang="en-US" dirty="0" err="1"/>
              <a:t>VSLiveXamarinModernApps.git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68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/>
          </p:cNvSpPr>
          <p:nvPr/>
        </p:nvSpPr>
        <p:spPr bwMode="auto">
          <a:xfrm>
            <a:off x="1657350" y="1597820"/>
            <a:ext cx="5829300" cy="1102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7784" tIns="33336" rIns="67784" bIns="33336" numCol="1" anchor="b" anchorCtr="0" compatLnSpc="1">
            <a:prstTxWarp prst="textNoShape">
              <a:avLst/>
            </a:prstTxWarp>
          </a:bodyPr>
          <a:lstStyle>
            <a:lvl1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2pPr>
            <a:lvl3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3pPr>
            <a:lvl4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4pPr>
            <a:lvl5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5pPr>
            <a:lvl6pPr marL="4572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6pPr>
            <a:lvl7pPr marL="9144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7pPr>
            <a:lvl8pPr marL="13716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8pPr>
            <a:lvl9pPr marL="18288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9pPr>
          </a:lstStyle>
          <a:p>
            <a:pPr defTabSz="914400" eaLnBrk="1" hangingPunct="1"/>
            <a:r>
              <a:rPr lang="en-US" sz="2800" b="1" dirty="0">
                <a:solidFill>
                  <a:srgbClr val="C0504D"/>
                </a:solidFill>
              </a:rPr>
              <a:t>Thank you!</a:t>
            </a:r>
          </a:p>
        </p:txBody>
      </p:sp>
      <p:sp>
        <p:nvSpPr>
          <p:cNvPr id="3" name="Subtitle 4"/>
          <p:cNvSpPr txBox="1">
            <a:spLocks/>
          </p:cNvSpPr>
          <p:nvPr/>
        </p:nvSpPr>
        <p:spPr bwMode="auto">
          <a:xfrm>
            <a:off x="2067952" y="2914650"/>
            <a:ext cx="4904349" cy="131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7784" tIns="33336" rIns="67784" bIns="33336" numCol="1" anchor="t" anchorCtr="0" compatLnSpc="1">
            <a:prstTxWarp prst="textNoShape">
              <a:avLst/>
            </a:prstTxWarp>
          </a:bodyPr>
          <a:lstStyle>
            <a:lvl1pPr marL="431800" indent="-431800" algn="l" defTabSz="896938" rtl="0" eaLnBrk="0" fontAlgn="base" hangingPunct="0">
              <a:spcBef>
                <a:spcPct val="10000"/>
              </a:spcBef>
              <a:spcAft>
                <a:spcPct val="15000"/>
              </a:spcAft>
              <a:buClr>
                <a:srgbClr val="0095D5"/>
              </a:buClr>
              <a:buSzPct val="75000"/>
              <a:buFont typeface="Times" pitchFamily="28" charset="0"/>
              <a:buChar char="•"/>
              <a:tabLst>
                <a:tab pos="1387475" algn="l"/>
                <a:tab pos="1706563" algn="l"/>
                <a:tab pos="2079625" algn="l"/>
              </a:tabLst>
              <a:defRPr sz="2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63588" indent="-225425" algn="l" defTabSz="896938" rtl="0" eaLnBrk="0" fontAlgn="base" hangingPunct="0">
              <a:spcBef>
                <a:spcPct val="0"/>
              </a:spcBef>
              <a:spcAft>
                <a:spcPct val="25000"/>
              </a:spcAft>
              <a:buClr>
                <a:srgbClr val="4682C7"/>
              </a:buClr>
              <a:buSzPct val="100000"/>
              <a:buChar char="–"/>
              <a:tabLst>
                <a:tab pos="1387475" algn="l"/>
                <a:tab pos="1706563" algn="l"/>
                <a:tab pos="2079625" algn="l"/>
              </a:tabLst>
              <a:defRPr sz="2100">
                <a:solidFill>
                  <a:srgbClr val="D4D4D4"/>
                </a:solidFill>
                <a:latin typeface="+mn-lt"/>
              </a:defRPr>
            </a:lvl2pPr>
            <a:lvl3pPr marL="869950" algn="l" defTabSz="896938" rtl="0" eaLnBrk="0" fontAlgn="base" hangingPunct="0">
              <a:spcBef>
                <a:spcPct val="0"/>
              </a:spcBef>
              <a:spcAft>
                <a:spcPct val="0"/>
              </a:spcAft>
              <a:tabLst>
                <a:tab pos="1387475" algn="l"/>
                <a:tab pos="1706563" algn="l"/>
                <a:tab pos="2079625" algn="l"/>
              </a:tabLst>
              <a:defRPr sz="1900" b="1">
                <a:solidFill>
                  <a:srgbClr val="FFCC00"/>
                </a:solidFill>
                <a:latin typeface="+mn-lt"/>
              </a:defRPr>
            </a:lvl3pPr>
            <a:lvl4pPr marL="998538" algn="l" defTabSz="896938" rtl="0" eaLnBrk="0" fontAlgn="base" hangingPunct="0">
              <a:spcBef>
                <a:spcPct val="20000"/>
              </a:spcBef>
              <a:spcAft>
                <a:spcPct val="0"/>
              </a:spcAft>
              <a:tabLst>
                <a:tab pos="1387475" algn="l"/>
                <a:tab pos="1706563" algn="l"/>
                <a:tab pos="2079625" algn="l"/>
              </a:tabLst>
              <a:defRPr sz="1700">
                <a:solidFill>
                  <a:schemeClr val="tx1"/>
                </a:solidFill>
                <a:latin typeface="+mn-lt"/>
              </a:defRPr>
            </a:lvl4pPr>
            <a:lvl5pPr marL="1344613" algn="l" defTabSz="896938" rtl="0" eaLnBrk="0" fontAlgn="base" hangingPunct="0">
              <a:spcBef>
                <a:spcPct val="20000"/>
              </a:spcBef>
              <a:spcAft>
                <a:spcPct val="0"/>
              </a:spcAft>
              <a:tabLst>
                <a:tab pos="1387475" algn="l"/>
                <a:tab pos="1706563" algn="l"/>
                <a:tab pos="2079625" algn="l"/>
              </a:tabLst>
              <a:defRPr sz="1700">
                <a:solidFill>
                  <a:schemeClr val="tx1"/>
                </a:solidFill>
                <a:latin typeface="+mn-lt"/>
              </a:defRPr>
            </a:lvl5pPr>
            <a:lvl6pPr marL="1801813" algn="l" defTabSz="896938" rtl="0" eaLnBrk="0" fontAlgn="base" hangingPunct="0">
              <a:spcBef>
                <a:spcPct val="20000"/>
              </a:spcBef>
              <a:spcAft>
                <a:spcPct val="0"/>
              </a:spcAft>
              <a:tabLst>
                <a:tab pos="1387475" algn="l"/>
                <a:tab pos="1706563" algn="l"/>
                <a:tab pos="2079625" algn="l"/>
              </a:tabLst>
              <a:defRPr sz="1700">
                <a:solidFill>
                  <a:schemeClr val="tx1"/>
                </a:solidFill>
                <a:latin typeface="+mn-lt"/>
              </a:defRPr>
            </a:lvl6pPr>
            <a:lvl7pPr marL="2259013" algn="l" defTabSz="896938" rtl="0" eaLnBrk="0" fontAlgn="base" hangingPunct="0">
              <a:spcBef>
                <a:spcPct val="20000"/>
              </a:spcBef>
              <a:spcAft>
                <a:spcPct val="0"/>
              </a:spcAft>
              <a:tabLst>
                <a:tab pos="1387475" algn="l"/>
                <a:tab pos="1706563" algn="l"/>
                <a:tab pos="2079625" algn="l"/>
              </a:tabLst>
              <a:defRPr sz="1700">
                <a:solidFill>
                  <a:schemeClr val="tx1"/>
                </a:solidFill>
                <a:latin typeface="+mn-lt"/>
              </a:defRPr>
            </a:lvl7pPr>
            <a:lvl8pPr marL="2716213" algn="l" defTabSz="896938" rtl="0" eaLnBrk="0" fontAlgn="base" hangingPunct="0">
              <a:spcBef>
                <a:spcPct val="20000"/>
              </a:spcBef>
              <a:spcAft>
                <a:spcPct val="0"/>
              </a:spcAft>
              <a:tabLst>
                <a:tab pos="1387475" algn="l"/>
                <a:tab pos="1706563" algn="l"/>
                <a:tab pos="2079625" algn="l"/>
              </a:tabLst>
              <a:defRPr sz="1700">
                <a:solidFill>
                  <a:schemeClr val="tx1"/>
                </a:solidFill>
                <a:latin typeface="+mn-lt"/>
              </a:defRPr>
            </a:lvl8pPr>
            <a:lvl9pPr marL="3173413" algn="l" defTabSz="896938" rtl="0" eaLnBrk="0" fontAlgn="base" hangingPunct="0">
              <a:spcBef>
                <a:spcPct val="20000"/>
              </a:spcBef>
              <a:spcAft>
                <a:spcPct val="0"/>
              </a:spcAft>
              <a:tabLst>
                <a:tab pos="1387475" algn="l"/>
                <a:tab pos="1706563" algn="l"/>
                <a:tab pos="2079625" algn="l"/>
              </a:tabLst>
              <a:defRPr sz="17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950" kern="0" dirty="0">
                <a:solidFill>
                  <a:schemeClr val="tx1">
                    <a:lumMod val="50000"/>
                  </a:schemeClr>
                </a:solidFill>
              </a:rPr>
              <a:t>Kevin Ford </a:t>
            </a:r>
          </a:p>
          <a:p>
            <a:r>
              <a:rPr lang="en-US" sz="1950" kern="0" dirty="0">
                <a:solidFill>
                  <a:schemeClr val="tx1">
                    <a:lumMod val="50000"/>
                  </a:schemeClr>
                </a:solidFill>
              </a:rPr>
              <a:t>Twitter: @Bowman74</a:t>
            </a:r>
            <a:endParaRPr lang="en-US" sz="1950" kern="0" dirty="0"/>
          </a:p>
          <a:p>
            <a:r>
              <a:rPr lang="en-US" sz="1950" kern="0" dirty="0">
                <a:hlinkClick r:id="rId2"/>
              </a:rPr>
              <a:t>kevinf@magenic.com</a:t>
            </a:r>
            <a:endParaRPr lang="en-US" sz="1950" kern="0" dirty="0"/>
          </a:p>
          <a:p>
            <a:r>
              <a:rPr lang="en-US" sz="1950" kern="0" dirty="0">
                <a:hlinkClick r:id="rId3"/>
              </a:rPr>
              <a:t>http://windingroadway.blogspot.com</a:t>
            </a:r>
            <a:endParaRPr lang="en-US" sz="1950" kern="0" dirty="0"/>
          </a:p>
        </p:txBody>
      </p:sp>
    </p:spTree>
    <p:extLst>
      <p:ext uri="{BB962C8B-B14F-4D97-AF65-F5344CB8AC3E}">
        <p14:creationId xmlns:p14="http://schemas.microsoft.com/office/powerpoint/2010/main" val="9057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504D"/>
                </a:solidFill>
              </a:rPr>
              <a:t>Layers Represent Decision Points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905000" y="1909839"/>
            <a:ext cx="5399355" cy="577629"/>
          </a:xfrm>
          <a:prstGeom prst="rect">
            <a:avLst/>
          </a:prstGeom>
          <a:gradFill rotWithShape="1">
            <a:gsLst>
              <a:gs pos="0">
                <a:schemeClr val="folHlink">
                  <a:gamma/>
                  <a:shade val="46275"/>
                  <a:invGamma/>
                </a:schemeClr>
              </a:gs>
              <a:gs pos="50000">
                <a:schemeClr val="folHlink"/>
              </a:gs>
              <a:gs pos="100000">
                <a:schemeClr val="folHlink">
                  <a:gamma/>
                  <a:shade val="46275"/>
                  <a:invGamma/>
                </a:schemeClr>
              </a:gs>
            </a:gsLst>
            <a:lin ang="2700000" scaled="1"/>
          </a:gradFill>
          <a:ln w="12700" algn="ctr">
            <a:solidFill>
              <a:schemeClr val="folHlink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lIns="68543" tIns="34271" rIns="68543" bIns="34271" anchor="ctr"/>
          <a:lstStyle/>
          <a:p>
            <a:pPr algn="ctr" defTabSz="685600"/>
            <a:r>
              <a:rPr lang="en-US" dirty="0">
                <a:latin typeface="Arial" charset="0"/>
                <a:cs typeface="Arial" charset="0"/>
              </a:rPr>
              <a:t>Interface Logic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905000" y="4430616"/>
            <a:ext cx="5399355" cy="577629"/>
          </a:xfrm>
          <a:prstGeom prst="rect">
            <a:avLst/>
          </a:prstGeom>
          <a:gradFill rotWithShape="1">
            <a:gsLst>
              <a:gs pos="0">
                <a:schemeClr val="hlink">
                  <a:gamma/>
                  <a:shade val="46275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shade val="46275"/>
                  <a:invGamma/>
                </a:schemeClr>
              </a:gs>
            </a:gsLst>
            <a:lin ang="2700000" scaled="1"/>
          </a:gradFill>
          <a:ln w="12700" algn="ctr">
            <a:solidFill>
              <a:schemeClr val="hlink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lIns="68543" tIns="34271" rIns="68543" bIns="34271" anchor="ctr"/>
          <a:lstStyle/>
          <a:p>
            <a:pPr algn="ctr" defTabSz="685600"/>
            <a:r>
              <a:rPr lang="en-US" dirty="0">
                <a:latin typeface="Arial" charset="0"/>
                <a:cs typeface="Arial" charset="0"/>
              </a:rPr>
              <a:t>Data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905000" y="3590357"/>
            <a:ext cx="5399355" cy="577629"/>
          </a:xfrm>
          <a:prstGeom prst="rect">
            <a:avLst/>
          </a:prstGeom>
          <a:gradFill rotWithShape="1">
            <a:gsLst>
              <a:gs pos="0">
                <a:schemeClr val="folHlink">
                  <a:gamma/>
                  <a:shade val="46275"/>
                  <a:invGamma/>
                </a:schemeClr>
              </a:gs>
              <a:gs pos="50000">
                <a:schemeClr val="folHlink"/>
              </a:gs>
              <a:gs pos="100000">
                <a:schemeClr val="folHlink">
                  <a:gamma/>
                  <a:shade val="46275"/>
                  <a:invGamma/>
                </a:schemeClr>
              </a:gs>
            </a:gsLst>
            <a:lin ang="2700000" scaled="1"/>
          </a:gradFill>
          <a:ln w="12700" algn="ctr">
            <a:solidFill>
              <a:schemeClr val="folHlink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lIns="68543" tIns="34271" rIns="68543" bIns="34271" anchor="ctr"/>
          <a:lstStyle/>
          <a:p>
            <a:pPr algn="ctr" defTabSz="685600"/>
            <a:r>
              <a:rPr lang="en-US" dirty="0">
                <a:latin typeface="Arial" charset="0"/>
                <a:cs typeface="Arial" charset="0"/>
              </a:rPr>
              <a:t>Data Access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905000" y="1069580"/>
            <a:ext cx="5399356" cy="577629"/>
          </a:xfrm>
          <a:prstGeom prst="rect">
            <a:avLst/>
          </a:prstGeom>
          <a:gradFill rotWithShape="1">
            <a:gsLst>
              <a:gs pos="0">
                <a:schemeClr val="hlink">
                  <a:gamma/>
                  <a:shade val="46275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shade val="46275"/>
                  <a:invGamma/>
                </a:schemeClr>
              </a:gs>
            </a:gsLst>
            <a:lin ang="2700000" scaled="1"/>
          </a:gradFill>
          <a:ln w="12700">
            <a:solidFill>
              <a:schemeClr val="hlink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lIns="68543" tIns="34271" rIns="68543" bIns="34271" anchor="ctr"/>
          <a:lstStyle/>
          <a:p>
            <a:pPr algn="ctr" defTabSz="685600"/>
            <a:r>
              <a:rPr lang="en-US" dirty="0">
                <a:latin typeface="Arial" charset="0"/>
                <a:cs typeface="Arial" charset="0"/>
              </a:rPr>
              <a:t>Interface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905000" y="2750098"/>
            <a:ext cx="5399355" cy="577629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68543" tIns="34271" rIns="68543" bIns="34271" anchor="ctr"/>
          <a:lstStyle/>
          <a:p>
            <a:pPr algn="ctr" defTabSz="685600"/>
            <a:r>
              <a:rPr lang="en-US" dirty="0">
                <a:latin typeface="Arial" charset="0"/>
                <a:cs typeface="Arial" charset="0"/>
              </a:rPr>
              <a:t>Business Logic</a:t>
            </a:r>
          </a:p>
        </p:txBody>
      </p:sp>
    </p:spTree>
    <p:extLst>
      <p:ext uri="{BB962C8B-B14F-4D97-AF65-F5344CB8AC3E}">
        <p14:creationId xmlns:p14="http://schemas.microsoft.com/office/powerpoint/2010/main" val="187259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504D"/>
                </a:solidFill>
              </a:rPr>
              <a:t>Technology Decision </a:t>
            </a:r>
            <a:r>
              <a:rPr lang="en-US" b="1" dirty="0" smtClean="0">
                <a:solidFill>
                  <a:srgbClr val="C0504D"/>
                </a:solidFill>
              </a:rPr>
              <a:t>Factors</a:t>
            </a:r>
            <a:endParaRPr lang="en-US" b="1" dirty="0">
              <a:solidFill>
                <a:srgbClr val="C0504D"/>
              </a:solidFill>
            </a:endParaRPr>
          </a:p>
        </p:txBody>
      </p:sp>
      <p:graphicFrame>
        <p:nvGraphicFramePr>
          <p:cNvPr id="3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200151"/>
          <a:ext cx="8229600" cy="33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892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5182" y="1722474"/>
            <a:ext cx="8575158" cy="22487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504D"/>
                </a:solidFill>
              </a:rPr>
              <a:t>Common Mobile Dev Platforms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634" y="1926117"/>
            <a:ext cx="4064000" cy="1841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093" y="1926117"/>
            <a:ext cx="4008707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820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rgbClr val="C0504D"/>
                </a:solidFill>
              </a:rPr>
              <a:t>Common Mobile Dev Platforms Pt 2</a:t>
            </a:r>
          </a:p>
        </p:txBody>
      </p:sp>
      <p:sp>
        <p:nvSpPr>
          <p:cNvPr id="3" name="Rectangle 2"/>
          <p:cNvSpPr/>
          <p:nvPr/>
        </p:nvSpPr>
        <p:spPr>
          <a:xfrm>
            <a:off x="255182" y="1749368"/>
            <a:ext cx="8575158" cy="22487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31" y="1978411"/>
            <a:ext cx="4064000" cy="1790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4679" y="1978411"/>
            <a:ext cx="395189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34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/>
          <p:cNvSpPr/>
          <p:nvPr/>
        </p:nvSpPr>
        <p:spPr bwMode="auto">
          <a:xfrm>
            <a:off x="870151" y="2901204"/>
            <a:ext cx="7417058" cy="949246"/>
          </a:xfrm>
          <a:prstGeom prst="rect">
            <a:avLst/>
          </a:prstGeom>
          <a:solidFill>
            <a:schemeClr val="accent2">
              <a:lumMod val="50000"/>
              <a:alpha val="49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67232" tIns="67232" rIns="25215" bIns="25215" rtlCol="0" anchor="b" anchorCtr="0"/>
          <a:lstStyle/>
          <a:p>
            <a:pPr algn="ctr" defTabSz="685529"/>
            <a:r>
              <a:rPr lang="en-US" sz="58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060" y="217468"/>
            <a:ext cx="8741880" cy="67465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 smtClean="0"/>
              <a:t>Xamarin’s</a:t>
            </a:r>
            <a:r>
              <a:rPr lang="en-US" dirty="0" smtClean="0"/>
              <a:t> Unique Approach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13982" y="4230639"/>
            <a:ext cx="8516036" cy="488856"/>
          </a:xfrm>
          <a:prstGeom prst="rect">
            <a:avLst/>
          </a:prstGeom>
          <a:noFill/>
        </p:spPr>
        <p:txBody>
          <a:bodyPr wrap="square" lIns="134464" tIns="107571" rIns="134464" bIns="107571" rtlCol="0">
            <a:spAutoFit/>
          </a:bodyPr>
          <a:lstStyle/>
          <a:p>
            <a:pPr algn="ctr" defTabSz="685577" fontAlgn="base"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solidFill>
                  <a:srgbClr val="70ACBB"/>
                </a:solidFill>
              </a:rPr>
              <a:t>Shared C# codebase  </a:t>
            </a:r>
            <a:r>
              <a:rPr lang="en-US" sz="1765" dirty="0">
                <a:solidFill>
                  <a:srgbClr val="6FBD23"/>
                </a:solidFill>
              </a:rPr>
              <a:t>•</a:t>
            </a:r>
            <a:r>
              <a:rPr lang="en-US" sz="1765" dirty="0">
                <a:solidFill>
                  <a:srgbClr val="16ACEE"/>
                </a:solidFill>
              </a:rPr>
              <a:t>  </a:t>
            </a:r>
            <a:r>
              <a:rPr lang="en-US" sz="1765" dirty="0">
                <a:solidFill>
                  <a:srgbClr val="70ACBB"/>
                </a:solidFill>
              </a:rPr>
              <a:t>100% native API access</a:t>
            </a:r>
            <a:r>
              <a:rPr lang="en-US" sz="1765" dirty="0">
                <a:solidFill>
                  <a:srgbClr val="16ACEE"/>
                </a:solidFill>
              </a:rPr>
              <a:t>  </a:t>
            </a:r>
            <a:r>
              <a:rPr lang="en-US" sz="1765" dirty="0">
                <a:solidFill>
                  <a:srgbClr val="6FBD23"/>
                </a:solidFill>
              </a:rPr>
              <a:t>•</a:t>
            </a:r>
            <a:r>
              <a:rPr lang="en-US" sz="1765" dirty="0">
                <a:solidFill>
                  <a:srgbClr val="16ACEE"/>
                </a:solidFill>
              </a:rPr>
              <a:t>  </a:t>
            </a:r>
            <a:r>
              <a:rPr lang="en-US" sz="1765" dirty="0">
                <a:solidFill>
                  <a:srgbClr val="70ACBB"/>
                </a:solidFill>
              </a:rPr>
              <a:t>High performance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870152" y="1131187"/>
            <a:ext cx="7411525" cy="3052495"/>
            <a:chOff x="1195142" y="1537995"/>
            <a:chExt cx="10080188" cy="4151605"/>
          </a:xfrm>
        </p:grpSpPr>
        <p:sp>
          <p:nvSpPr>
            <p:cNvPr id="18" name="Rectangle 17"/>
            <p:cNvSpPr/>
            <p:nvPr/>
          </p:nvSpPr>
          <p:spPr bwMode="auto">
            <a:xfrm>
              <a:off x="1195142" y="2301954"/>
              <a:ext cx="2160116" cy="489101"/>
            </a:xfrm>
            <a:prstGeom prst="rect">
              <a:avLst/>
            </a:prstGeom>
            <a:solidFill>
              <a:srgbClr val="9570D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67232" tIns="67232" rIns="25215" bIns="25215" rtlCol="0" anchor="b" anchorCtr="0"/>
            <a:lstStyle/>
            <a:p>
              <a:pPr algn="ctr" defTabSz="685529"/>
              <a:r>
                <a:rPr lang="en-US" sz="58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1195142" y="2818228"/>
              <a:ext cx="6535737" cy="1104708"/>
            </a:xfrm>
            <a:prstGeom prst="rect">
              <a:avLst/>
            </a:prstGeom>
            <a:solidFill>
              <a:schemeClr val="accent2">
                <a:lumMod val="50000"/>
                <a:alpha val="49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67232" tIns="67232" rIns="25215" bIns="25215" rtlCol="0" anchor="b" anchorCtr="0"/>
            <a:lstStyle/>
            <a:p>
              <a:pPr algn="ctr" defTabSz="685529"/>
              <a:r>
                <a:rPr lang="en-US" sz="58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208990" y="2274286"/>
              <a:ext cx="2146268" cy="541566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 algn="ctr" defTabSz="685577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 dirty="0">
                  <a:solidFill>
                    <a:srgbClr val="FFFFFF"/>
                  </a:solidFill>
                </a:rPr>
                <a:t>iOS C# UI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3382952" y="2301954"/>
              <a:ext cx="2160116" cy="489101"/>
            </a:xfrm>
            <a:prstGeom prst="rect">
              <a:avLst/>
            </a:prstGeom>
            <a:solidFill>
              <a:srgbClr val="66B1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67232" tIns="67232" rIns="25215" bIns="25215" rtlCol="0" anchor="b" anchorCtr="0"/>
            <a:lstStyle/>
            <a:p>
              <a:pPr algn="ctr" defTabSz="685529"/>
              <a:r>
                <a:rPr lang="en-US" sz="58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5570763" y="2301954"/>
              <a:ext cx="2160116" cy="489101"/>
            </a:xfrm>
            <a:prstGeom prst="rect">
              <a:avLst/>
            </a:prstGeom>
            <a:solidFill>
              <a:srgbClr val="00BBF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67232" tIns="67232" rIns="25215" bIns="25215" rtlCol="0" anchor="b" anchorCtr="0"/>
            <a:lstStyle/>
            <a:p>
              <a:pPr algn="ctr" defTabSz="685529"/>
              <a:r>
                <a:rPr lang="en-US" sz="588" dirty="0">
                  <a:solidFill>
                    <a:srgbClr val="00BBF1"/>
                  </a:soli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584611" y="2274286"/>
              <a:ext cx="2146268" cy="541566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 algn="ctr" defTabSz="685577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 dirty="0">
                  <a:solidFill>
                    <a:srgbClr val="FFFFFF"/>
                  </a:solidFill>
                </a:rPr>
                <a:t>Windows C# UI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396801" y="2274286"/>
              <a:ext cx="2146268" cy="541566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 algn="ctr" defTabSz="685577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 dirty="0">
                  <a:solidFill>
                    <a:srgbClr val="FFFFFF"/>
                  </a:solidFill>
                </a:rPr>
                <a:t>Android C# UI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08990" y="2894802"/>
              <a:ext cx="6521889" cy="910979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 algn="ctr" defTabSz="685577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941" dirty="0">
                  <a:solidFill>
                    <a:srgbClr val="FFFFFF"/>
                  </a:solidFill>
                </a:rPr>
                <a:t>Shared C# Mobile</a:t>
              </a:r>
            </a:p>
          </p:txBody>
        </p:sp>
        <p:sp>
          <p:nvSpPr>
            <p:cNvPr id="20" name="Left Brace 19"/>
            <p:cNvSpPr/>
            <p:nvPr/>
          </p:nvSpPr>
          <p:spPr>
            <a:xfrm rot="5400000">
              <a:off x="6117741" y="547839"/>
              <a:ext cx="239493" cy="10044030"/>
            </a:xfrm>
            <a:prstGeom prst="leftBrace">
              <a:avLst>
                <a:gd name="adj1" fmla="val 56668"/>
                <a:gd name="adj2" fmla="val 50000"/>
              </a:avLst>
            </a:prstGeom>
            <a:ln w="19050" cap="rnd">
              <a:solidFill>
                <a:srgbClr val="16ACEE"/>
              </a:solidFill>
              <a:round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685775"/>
              <a:endParaRPr lang="en-US" sz="1324">
                <a:ln w="38100" cmpd="sng">
                  <a:solidFill>
                    <a:srgbClr val="000000"/>
                  </a:solidFill>
                  <a:prstDash val="dash"/>
                </a:ln>
                <a:solidFill>
                  <a:srgbClr val="404040"/>
                </a:solidFill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969228" y="1554924"/>
              <a:ext cx="625793" cy="625793"/>
              <a:chOff x="2057400" y="2725790"/>
              <a:chExt cx="1028700" cy="1028700"/>
            </a:xfrm>
          </p:grpSpPr>
          <p:sp>
            <p:nvSpPr>
              <p:cNvPr id="45" name="Oval 44"/>
              <p:cNvSpPr/>
              <p:nvPr/>
            </p:nvSpPr>
            <p:spPr bwMode="auto">
              <a:xfrm>
                <a:off x="2057400" y="2725790"/>
                <a:ext cx="1028700" cy="1028700"/>
              </a:xfrm>
              <a:prstGeom prst="ellipse">
                <a:avLst/>
              </a:prstGeom>
              <a:solidFill>
                <a:srgbClr val="9570D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67232" tIns="67232" rIns="25215" bIns="25215" rtlCol="0" anchor="b" anchorCtr="0"/>
              <a:lstStyle/>
              <a:p>
                <a:pPr algn="ctr" defTabSz="685529"/>
                <a:endParaRPr lang="en-US" sz="58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46" name="Picture 45" descr="Apple_logo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319103" y="2938131"/>
                <a:ext cx="468070" cy="523137"/>
              </a:xfrm>
              <a:prstGeom prst="rect">
                <a:avLst/>
              </a:prstGeom>
            </p:spPr>
          </p:pic>
        </p:grpSp>
        <p:grpSp>
          <p:nvGrpSpPr>
            <p:cNvPr id="32" name="Group 31"/>
            <p:cNvGrpSpPr/>
            <p:nvPr/>
          </p:nvGrpSpPr>
          <p:grpSpPr>
            <a:xfrm>
              <a:off x="4156896" y="1554924"/>
              <a:ext cx="625793" cy="625793"/>
              <a:chOff x="3810000" y="3144890"/>
              <a:chExt cx="1028700" cy="1028700"/>
            </a:xfrm>
          </p:grpSpPr>
          <p:sp>
            <p:nvSpPr>
              <p:cNvPr id="41" name="Oval 40"/>
              <p:cNvSpPr/>
              <p:nvPr/>
            </p:nvSpPr>
            <p:spPr bwMode="auto">
              <a:xfrm>
                <a:off x="3810000" y="3144890"/>
                <a:ext cx="1028700" cy="1028700"/>
              </a:xfrm>
              <a:prstGeom prst="ellipse">
                <a:avLst/>
              </a:prstGeom>
              <a:solidFill>
                <a:srgbClr val="66B11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67232" tIns="67232" rIns="25215" bIns="25215" rtlCol="0" anchor="b" anchorCtr="0"/>
              <a:lstStyle/>
              <a:p>
                <a:pPr algn="ctr" defTabSz="685529"/>
                <a:endParaRPr lang="en-US" sz="58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44" name="Picture 43" descr="Android_logo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097337" y="3402859"/>
                <a:ext cx="434973" cy="500220"/>
              </a:xfrm>
              <a:prstGeom prst="rect">
                <a:avLst/>
              </a:prstGeom>
            </p:spPr>
          </p:pic>
        </p:grpSp>
        <p:grpSp>
          <p:nvGrpSpPr>
            <p:cNvPr id="33" name="Group 32"/>
            <p:cNvGrpSpPr/>
            <p:nvPr/>
          </p:nvGrpSpPr>
          <p:grpSpPr>
            <a:xfrm>
              <a:off x="6343881" y="1554924"/>
              <a:ext cx="625793" cy="625793"/>
              <a:chOff x="6083300" y="3144890"/>
              <a:chExt cx="1028700" cy="1028700"/>
            </a:xfrm>
          </p:grpSpPr>
          <p:sp>
            <p:nvSpPr>
              <p:cNvPr id="36" name="Oval 35"/>
              <p:cNvSpPr/>
              <p:nvPr/>
            </p:nvSpPr>
            <p:spPr bwMode="auto">
              <a:xfrm>
                <a:off x="6083300" y="3144890"/>
                <a:ext cx="1028700" cy="1028700"/>
              </a:xfrm>
              <a:prstGeom prst="ellipse">
                <a:avLst/>
              </a:prstGeom>
              <a:solidFill>
                <a:srgbClr val="00BBF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67232" tIns="67232" rIns="25215" bIns="25215" rtlCol="0" anchor="b" anchorCtr="0"/>
              <a:lstStyle/>
              <a:p>
                <a:pPr algn="ctr" defTabSz="685529"/>
                <a:endParaRPr lang="en-US" sz="58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38" name="Picture 37" descr="Windows_logo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365885" y="3436990"/>
                <a:ext cx="466043" cy="434973"/>
              </a:xfrm>
              <a:prstGeom prst="rect">
                <a:avLst/>
              </a:prstGeom>
            </p:spPr>
          </p:pic>
        </p:grpSp>
        <p:sp>
          <p:nvSpPr>
            <p:cNvPr id="28" name="Rectangle 27"/>
            <p:cNvSpPr/>
            <p:nvPr/>
          </p:nvSpPr>
          <p:spPr bwMode="auto">
            <a:xfrm>
              <a:off x="7761222" y="2818228"/>
              <a:ext cx="3514108" cy="1106388"/>
            </a:xfrm>
            <a:prstGeom prst="rect">
              <a:avLst/>
            </a:prstGeom>
            <a:solidFill>
              <a:schemeClr val="accent2">
                <a:lumMod val="50000"/>
                <a:alpha val="49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67232" tIns="67232" rIns="25215" bIns="25215" rtlCol="0" anchor="b" anchorCtr="0"/>
            <a:lstStyle/>
            <a:p>
              <a:pPr algn="ctr" defTabSz="685529"/>
              <a:r>
                <a:rPr lang="en-US" sz="58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764750" y="2894802"/>
              <a:ext cx="3507052" cy="910979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 algn="ctr" defTabSz="685577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941" dirty="0">
                  <a:solidFill>
                    <a:srgbClr val="FFFFFF"/>
                  </a:solidFill>
                </a:rPr>
                <a:t>C# Server</a:t>
              </a: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8309005" y="1554924"/>
              <a:ext cx="625793" cy="625793"/>
              <a:chOff x="6083300" y="3144890"/>
              <a:chExt cx="1028700" cy="1028700"/>
            </a:xfrm>
          </p:grpSpPr>
          <p:sp>
            <p:nvSpPr>
              <p:cNvPr id="47" name="Oval 46"/>
              <p:cNvSpPr/>
              <p:nvPr/>
            </p:nvSpPr>
            <p:spPr bwMode="auto">
              <a:xfrm>
                <a:off x="6083300" y="3144890"/>
                <a:ext cx="1028700" cy="1028700"/>
              </a:xfrm>
              <a:prstGeom prst="ellipse">
                <a:avLst/>
              </a:prstGeom>
              <a:solidFill>
                <a:srgbClr val="14316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67232" tIns="67232" rIns="25215" bIns="25215" rtlCol="0" anchor="b" anchorCtr="0"/>
              <a:lstStyle/>
              <a:p>
                <a:pPr algn="ctr" defTabSz="685529"/>
                <a:endParaRPr lang="en-US" sz="58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48" name="Picture 47" descr="Windows_logo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365885" y="3436990"/>
                <a:ext cx="466043" cy="434973"/>
              </a:xfrm>
              <a:prstGeom prst="rect">
                <a:avLst/>
              </a:prstGeom>
            </p:spPr>
          </p:pic>
        </p:grpSp>
        <p:sp>
          <p:nvSpPr>
            <p:cNvPr id="30" name="Rectangle 29"/>
            <p:cNvSpPr/>
            <p:nvPr/>
          </p:nvSpPr>
          <p:spPr bwMode="auto">
            <a:xfrm>
              <a:off x="7762932" y="2302147"/>
              <a:ext cx="1705758" cy="491783"/>
            </a:xfrm>
            <a:prstGeom prst="rect">
              <a:avLst/>
            </a:prstGeom>
            <a:solidFill>
              <a:srgbClr val="14316E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67232" tIns="67232" rIns="25215" bIns="25215" rtlCol="0" anchor="b" anchorCtr="0"/>
            <a:lstStyle/>
            <a:p>
              <a:pPr algn="ctr" defTabSz="685529"/>
              <a:r>
                <a:rPr lang="en-US" sz="588" dirty="0">
                  <a:solidFill>
                    <a:srgbClr val="00BBF1"/>
                  </a:soli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55" name="Rectangle 54"/>
            <p:cNvSpPr/>
            <p:nvPr/>
          </p:nvSpPr>
          <p:spPr bwMode="auto">
            <a:xfrm>
              <a:off x="9489856" y="2299329"/>
              <a:ext cx="1785083" cy="491783"/>
            </a:xfrm>
            <a:prstGeom prst="rect">
              <a:avLst/>
            </a:prstGeom>
            <a:solidFill>
              <a:srgbClr val="30303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67232" tIns="67232" rIns="25215" bIns="25215" rtlCol="0" anchor="b" anchorCtr="0"/>
            <a:lstStyle/>
            <a:p>
              <a:pPr algn="ctr" defTabSz="685529"/>
              <a:r>
                <a:rPr lang="en-US" sz="588" dirty="0">
                  <a:solidFill>
                    <a:srgbClr val="00BBF1"/>
                  </a:soli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9504648" y="2215218"/>
              <a:ext cx="1769552" cy="664704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 algn="ctr" defTabSz="685577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882" dirty="0">
                  <a:solidFill>
                    <a:srgbClr val="FFFFFF"/>
                  </a:solidFill>
                </a:rPr>
                <a:t>Linux/Mono</a:t>
              </a:r>
            </a:p>
            <a:p>
              <a:pPr algn="ctr" defTabSz="685577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882" dirty="0" err="1">
                  <a:solidFill>
                    <a:srgbClr val="FFFFFF"/>
                  </a:solidFill>
                </a:rPr>
                <a:t>CoreCLR</a:t>
              </a:r>
              <a:endParaRPr lang="en-US" sz="882" dirty="0">
                <a:solidFill>
                  <a:srgbClr val="FFFFFF"/>
                </a:solidFill>
              </a:endParaRP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0112428" y="1537995"/>
              <a:ext cx="625793" cy="625793"/>
              <a:chOff x="10112428" y="1537995"/>
              <a:chExt cx="625793" cy="625793"/>
            </a:xfrm>
          </p:grpSpPr>
          <p:sp>
            <p:nvSpPr>
              <p:cNvPr id="52" name="Oval 51"/>
              <p:cNvSpPr/>
              <p:nvPr/>
            </p:nvSpPr>
            <p:spPr bwMode="auto">
              <a:xfrm>
                <a:off x="10112428" y="1537995"/>
                <a:ext cx="625793" cy="625793"/>
              </a:xfrm>
              <a:prstGeom prst="ellipse">
                <a:avLst/>
              </a:prstGeom>
              <a:solidFill>
                <a:srgbClr val="30303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67232" tIns="67232" rIns="25215" bIns="25215" rtlCol="0" anchor="b" anchorCtr="0"/>
              <a:lstStyle/>
              <a:p>
                <a:pPr algn="ctr" defTabSz="685529"/>
                <a:endParaRPr lang="en-US" sz="58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58" name="Picture 57" descr="Linux_logo.pdf"/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239177" y="1631971"/>
                <a:ext cx="372529" cy="412443"/>
              </a:xfrm>
              <a:prstGeom prst="rect">
                <a:avLst/>
              </a:prstGeom>
            </p:spPr>
          </p:pic>
        </p:grpSp>
        <p:sp>
          <p:nvSpPr>
            <p:cNvPr id="60" name="TextBox 59"/>
            <p:cNvSpPr txBox="1"/>
            <p:nvPr/>
          </p:nvSpPr>
          <p:spPr>
            <a:xfrm>
              <a:off x="7777067" y="2274477"/>
              <a:ext cx="1690917" cy="541566"/>
            </a:xfrm>
            <a:prstGeom prst="rect">
              <a:avLst/>
            </a:prstGeom>
            <a:noFill/>
          </p:spPr>
          <p:txBody>
            <a:bodyPr wrap="square" lIns="134464" tIns="107571" rIns="134464" bIns="107571" rtlCol="0">
              <a:spAutoFit/>
            </a:bodyPr>
            <a:lstStyle/>
            <a:p>
              <a:pPr algn="ctr" defTabSz="685577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 dirty="0">
                  <a:solidFill>
                    <a:srgbClr val="FFFFFF"/>
                  </a:solidFill>
                </a:rPr>
                <a:t>Azure</a:t>
              </a: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880334" y="2991288"/>
            <a:ext cx="7401342" cy="669803"/>
          </a:xfrm>
          <a:prstGeom prst="rect">
            <a:avLst/>
          </a:prstGeom>
          <a:noFill/>
        </p:spPr>
        <p:txBody>
          <a:bodyPr wrap="square" lIns="134464" tIns="107571" rIns="134464" bIns="107571" rtlCol="0">
            <a:spAutoFit/>
          </a:bodyPr>
          <a:lstStyle/>
          <a:p>
            <a:pPr algn="ctr" defTabSz="685577" fontAlgn="base">
              <a:spcBef>
                <a:spcPct val="0"/>
              </a:spcBef>
              <a:spcAft>
                <a:spcPct val="0"/>
              </a:spcAft>
            </a:pPr>
            <a:r>
              <a:rPr lang="en-US" sz="2941" dirty="0">
                <a:solidFill>
                  <a:srgbClr val="FFFFFF"/>
                </a:solidFill>
              </a:rPr>
              <a:t>Shared C# Client/Server</a:t>
            </a:r>
          </a:p>
        </p:txBody>
      </p:sp>
    </p:spTree>
    <p:extLst>
      <p:ext uri="{BB962C8B-B14F-4D97-AF65-F5344CB8AC3E}">
        <p14:creationId xmlns:p14="http://schemas.microsoft.com/office/powerpoint/2010/main" val="65930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-91722" y="-98778"/>
            <a:ext cx="9334500" cy="1368778"/>
          </a:xfrm>
          <a:prstGeom prst="rect">
            <a:avLst/>
          </a:prstGeom>
          <a:solidFill>
            <a:srgbClr val="15304E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9394" y="146242"/>
            <a:ext cx="3948546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200" dirty="0">
                <a:solidFill>
                  <a:srgbClr val="FFFFFF"/>
                </a:solidFill>
                <a:latin typeface="Segoe UI"/>
                <a:cs typeface="Segoe UI"/>
              </a:rPr>
              <a:t>Which </a:t>
            </a:r>
            <a:r>
              <a:rPr lang="en-US" sz="2200" b="1" dirty="0">
                <a:solidFill>
                  <a:srgbClr val="FFFFFF"/>
                </a:solidFill>
                <a:latin typeface="Segoe UI"/>
                <a:cs typeface="Segoe UI"/>
              </a:rPr>
              <a:t>Xamarin approach</a:t>
            </a:r>
            <a:r>
              <a:rPr lang="en-US" sz="2200" dirty="0">
                <a:solidFill>
                  <a:srgbClr val="FFFFFF"/>
                </a:solidFill>
                <a:latin typeface="Segoe UI"/>
                <a:cs typeface="Segoe UI"/>
              </a:rPr>
              <a:t> is best for your app?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23274" y="2293700"/>
            <a:ext cx="233218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 err="1">
                <a:solidFill>
                  <a:srgbClr val="152F4E"/>
                </a:solidFill>
                <a:latin typeface="Segoe UI"/>
                <a:cs typeface="Segoe UI"/>
              </a:rPr>
              <a:t>Xamarin.Forms</a:t>
            </a:r>
            <a:r>
              <a:rPr lang="en-US" sz="1300" b="1" dirty="0">
                <a:solidFill>
                  <a:srgbClr val="152F4E"/>
                </a:solidFill>
                <a:latin typeface="Segoe UI"/>
                <a:cs typeface="Segoe UI"/>
              </a:rPr>
              <a:t> </a:t>
            </a:r>
            <a:r>
              <a:rPr lang="en-US" sz="1300" dirty="0">
                <a:solidFill>
                  <a:srgbClr val="152F4E"/>
                </a:solidFill>
                <a:latin typeface="Segoe UI"/>
                <a:cs typeface="Segoe UI"/>
              </a:rPr>
              <a:t>is best for: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03030" y="2262912"/>
            <a:ext cx="3902365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300" b="1" dirty="0" err="1">
                <a:solidFill>
                  <a:srgbClr val="152F4E"/>
                </a:solidFill>
                <a:latin typeface="Segoe UI"/>
                <a:cs typeface="Segoe UI"/>
              </a:rPr>
              <a:t>Xamarin.iOS</a:t>
            </a:r>
            <a:r>
              <a:rPr lang="en-US" sz="1300" b="1" dirty="0">
                <a:solidFill>
                  <a:srgbClr val="152F4E"/>
                </a:solidFill>
                <a:latin typeface="Segoe UI"/>
                <a:cs typeface="Segoe UI"/>
              </a:rPr>
              <a:t> / </a:t>
            </a:r>
            <a:r>
              <a:rPr lang="en-US" sz="1300" b="1" dirty="0" err="1">
                <a:solidFill>
                  <a:srgbClr val="152F4E"/>
                </a:solidFill>
                <a:latin typeface="Segoe UI"/>
                <a:cs typeface="Segoe UI"/>
              </a:rPr>
              <a:t>Xamarin.Android</a:t>
            </a:r>
            <a:r>
              <a:rPr lang="en-US" sz="1300" b="1" dirty="0">
                <a:solidFill>
                  <a:srgbClr val="152F4E"/>
                </a:solidFill>
                <a:latin typeface="Segoe UI"/>
                <a:cs typeface="Segoe UI"/>
              </a:rPr>
              <a:t> </a:t>
            </a:r>
            <a:r>
              <a:rPr lang="en-US" sz="1300" dirty="0">
                <a:solidFill>
                  <a:srgbClr val="152F4E"/>
                </a:solidFill>
                <a:latin typeface="Segoe UI"/>
                <a:cs typeface="Segoe UI"/>
              </a:rPr>
              <a:t>is best for: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92608" y="2801698"/>
            <a:ext cx="339436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46" indent="-171446">
              <a:buFont typeface="Arial"/>
              <a:buChar char="•"/>
            </a:pPr>
            <a:r>
              <a:rPr lang="en-US" sz="1200" dirty="0">
                <a:solidFill>
                  <a:srgbClr val="152F4E"/>
                </a:solidFill>
                <a:latin typeface="Segoe UI Semibold"/>
                <a:cs typeface="Segoe UI Semibold"/>
              </a:rPr>
              <a:t>Data entry apps</a:t>
            </a: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  <a:p>
            <a:pPr marL="171446" indent="-171446">
              <a:buFont typeface="Arial"/>
              <a:buChar char="•"/>
            </a:pPr>
            <a:r>
              <a:rPr lang="en-US" sz="1200" dirty="0">
                <a:solidFill>
                  <a:srgbClr val="152F4E"/>
                </a:solidFill>
                <a:latin typeface="Segoe UI Semibold"/>
                <a:cs typeface="Segoe UI Semibold"/>
              </a:rPr>
              <a:t>Prototypes and proofs-of-concept</a:t>
            </a: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  <a:p>
            <a:pPr marL="171446" indent="-171446">
              <a:buFont typeface="Arial"/>
              <a:buChar char="•"/>
            </a:pPr>
            <a:r>
              <a:rPr lang="en-US" sz="1200" dirty="0">
                <a:solidFill>
                  <a:srgbClr val="152F4E"/>
                </a:solidFill>
                <a:latin typeface="Segoe UI Semibold"/>
                <a:cs typeface="Segoe UI Semibold"/>
              </a:rPr>
              <a:t>Apps that require little platform-specific functionality</a:t>
            </a: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  <a:p>
            <a:pPr marL="171446" indent="-171446">
              <a:buFont typeface="Arial"/>
              <a:buChar char="•"/>
            </a:pPr>
            <a:r>
              <a:rPr lang="en-US" sz="1200" dirty="0">
                <a:solidFill>
                  <a:srgbClr val="152F4E"/>
                </a:solidFill>
                <a:latin typeface="Segoe UI Semibold"/>
                <a:cs typeface="Segoe UI Semibold"/>
              </a:rPr>
              <a:t>Apps where code sharing is more important than custom UI</a:t>
            </a: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400242" y="2717031"/>
            <a:ext cx="0" cy="2024303"/>
          </a:xfrm>
          <a:prstGeom prst="line">
            <a:avLst/>
          </a:prstGeom>
          <a:ln w="12700" cmpd="sng">
            <a:solidFill>
              <a:srgbClr val="3498D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60075" y="4603429"/>
            <a:ext cx="23321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3498DB"/>
                </a:solidFill>
                <a:latin typeface="Segoe UI"/>
                <a:cs typeface="Segoe UI"/>
              </a:rPr>
              <a:t>Learn more: </a:t>
            </a:r>
            <a:r>
              <a:rPr lang="en-US" sz="1100" dirty="0" err="1">
                <a:solidFill>
                  <a:srgbClr val="3498DB"/>
                </a:solidFill>
                <a:latin typeface="Segoe UI"/>
                <a:cs typeface="Segoe UI"/>
              </a:rPr>
              <a:t>xamarin.com</a:t>
            </a:r>
            <a:r>
              <a:rPr lang="en-US" sz="1100" dirty="0">
                <a:solidFill>
                  <a:srgbClr val="3498DB"/>
                </a:solidFill>
                <a:latin typeface="Segoe UI"/>
                <a:cs typeface="Segoe UI"/>
              </a:rPr>
              <a:t>/forms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64848" y="4550192"/>
            <a:ext cx="25630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3498DB"/>
                </a:solidFill>
                <a:latin typeface="Segoe UI"/>
                <a:cs typeface="Segoe UI"/>
              </a:rPr>
              <a:t>Learn more: </a:t>
            </a:r>
            <a:r>
              <a:rPr lang="en-US" sz="1100" dirty="0" err="1">
                <a:solidFill>
                  <a:srgbClr val="3498DB"/>
                </a:solidFill>
                <a:latin typeface="Segoe UI"/>
                <a:cs typeface="Segoe UI"/>
              </a:rPr>
              <a:t>xamarin.com</a:t>
            </a:r>
            <a:r>
              <a:rPr lang="en-US" sz="1100" dirty="0">
                <a:solidFill>
                  <a:srgbClr val="3498DB"/>
                </a:solidFill>
                <a:latin typeface="Segoe UI"/>
                <a:cs typeface="Segoe UI"/>
              </a:rPr>
              <a:t>/platform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203152" y="2801698"/>
            <a:ext cx="34713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46" indent="-171446">
              <a:buFont typeface="Arial"/>
              <a:buChar char="•"/>
            </a:pPr>
            <a:r>
              <a:rPr lang="en-US" sz="1200" dirty="0">
                <a:solidFill>
                  <a:srgbClr val="152F4E"/>
                </a:solidFill>
                <a:latin typeface="Segoe UI Semibold"/>
                <a:cs typeface="Segoe UI Semibold"/>
              </a:rPr>
              <a:t>Apps that require specialized interaction</a:t>
            </a: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  <a:p>
            <a:pPr marL="171446" indent="-171446">
              <a:buFont typeface="Arial"/>
              <a:buChar char="•"/>
            </a:pPr>
            <a:r>
              <a:rPr lang="en-US" sz="1200" dirty="0">
                <a:solidFill>
                  <a:srgbClr val="152F4E"/>
                </a:solidFill>
                <a:latin typeface="Segoe UI Semibold"/>
                <a:cs typeface="Segoe UI Semibold"/>
              </a:rPr>
              <a:t>Apps with highly polished design</a:t>
            </a: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  <a:p>
            <a:pPr marL="171446" indent="-171446">
              <a:buFont typeface="Arial"/>
              <a:buChar char="•"/>
            </a:pPr>
            <a:r>
              <a:rPr lang="en-US" sz="1200" dirty="0">
                <a:solidFill>
                  <a:srgbClr val="152F4E"/>
                </a:solidFill>
                <a:latin typeface="Segoe UI Semibold"/>
                <a:cs typeface="Segoe UI Semibold"/>
              </a:rPr>
              <a:t>Apps that use many platform-specific APIs</a:t>
            </a: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  <a:p>
            <a:pPr marL="171446" indent="-171446">
              <a:buFont typeface="Arial"/>
              <a:buChar char="•"/>
            </a:pPr>
            <a:r>
              <a:rPr lang="en-US" sz="1200" dirty="0">
                <a:solidFill>
                  <a:srgbClr val="152F4E"/>
                </a:solidFill>
                <a:latin typeface="Segoe UI Semibold"/>
                <a:cs typeface="Segoe UI Semibold"/>
              </a:rPr>
              <a:t>Apps where custom UI is more important than code sharing</a:t>
            </a: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  <a:p>
            <a:pPr marL="171446" indent="-171446">
              <a:buFont typeface="Arial"/>
              <a:buChar char="•"/>
            </a:pPr>
            <a:endParaRPr lang="en-US" sz="1200" dirty="0">
              <a:solidFill>
                <a:srgbClr val="152F4E"/>
              </a:solidFill>
              <a:latin typeface="Segoe UI Semibold"/>
              <a:cs typeface="Segoe UI Semibold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029" y="957118"/>
            <a:ext cx="759927" cy="1305791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1959" y="957119"/>
            <a:ext cx="744808" cy="1298093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8059" y="957119"/>
            <a:ext cx="755448" cy="1298093"/>
          </a:xfrm>
          <a:prstGeom prst="rect">
            <a:avLst/>
          </a:prstGeom>
        </p:spPr>
      </p:pic>
      <p:cxnSp>
        <p:nvCxnSpPr>
          <p:cNvPr id="47" name="Straight Connector 46"/>
          <p:cNvCxnSpPr/>
          <p:nvPr/>
        </p:nvCxnSpPr>
        <p:spPr>
          <a:xfrm flipH="1">
            <a:off x="400243" y="2717030"/>
            <a:ext cx="3178848" cy="7698"/>
          </a:xfrm>
          <a:prstGeom prst="line">
            <a:avLst/>
          </a:prstGeom>
          <a:ln w="12700" cmpd="sng">
            <a:solidFill>
              <a:srgbClr val="3498D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" name="Picture 5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4295" y="972513"/>
            <a:ext cx="746489" cy="1282699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8835" y="972513"/>
            <a:ext cx="735975" cy="1282699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5022" y="972513"/>
            <a:ext cx="746489" cy="1282699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5103091" y="2717031"/>
            <a:ext cx="0" cy="1989026"/>
          </a:xfrm>
          <a:prstGeom prst="line">
            <a:avLst/>
          </a:prstGeom>
          <a:ln w="12700" cmpd="sng">
            <a:solidFill>
              <a:srgbClr val="3498D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103092" y="2717030"/>
            <a:ext cx="3178848" cy="7698"/>
          </a:xfrm>
          <a:prstGeom prst="line">
            <a:avLst/>
          </a:prstGeom>
          <a:ln w="12700" cmpd="sng">
            <a:solidFill>
              <a:srgbClr val="3498D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endCxn id="33" idx="1"/>
          </p:cNvCxnSpPr>
          <p:nvPr/>
        </p:nvCxnSpPr>
        <p:spPr>
          <a:xfrm flipV="1">
            <a:off x="409222" y="4734234"/>
            <a:ext cx="350853" cy="46"/>
          </a:xfrm>
          <a:prstGeom prst="line">
            <a:avLst/>
          </a:prstGeom>
          <a:ln w="12700" cmpd="sng">
            <a:solidFill>
              <a:srgbClr val="3498DB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V="1">
            <a:off x="5101167" y="4698958"/>
            <a:ext cx="350852" cy="43"/>
          </a:xfrm>
          <a:prstGeom prst="line">
            <a:avLst/>
          </a:prstGeom>
          <a:ln w="12700" cmpd="sng">
            <a:solidFill>
              <a:srgbClr val="3498DB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34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Visual Studio Live! Redmond 201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Visual Studio Live! Redmond 201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5636</TotalTime>
  <Words>1096</Words>
  <Application>Microsoft Macintosh PowerPoint</Application>
  <PresentationFormat>On-screen Show (16:9)</PresentationFormat>
  <Paragraphs>288</Paragraphs>
  <Slides>33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Calibri</vt:lpstr>
      <vt:lpstr>Consolas</vt:lpstr>
      <vt:lpstr>Helvetica</vt:lpstr>
      <vt:lpstr>Helvetica Light</vt:lpstr>
      <vt:lpstr>Segoe UI</vt:lpstr>
      <vt:lpstr>Segoe UI Semibold</vt:lpstr>
      <vt:lpstr>Times</vt:lpstr>
      <vt:lpstr>Times New Roman</vt:lpstr>
      <vt:lpstr>Arial</vt:lpstr>
      <vt:lpstr>1_Visual Studio Live! Redmond 2014</vt:lpstr>
      <vt:lpstr>2_Visual Studio Live! Redmond 2014</vt:lpstr>
      <vt:lpstr>PowerPoint Presentation</vt:lpstr>
      <vt:lpstr>Development Options</vt:lpstr>
      <vt:lpstr>Application Architecture</vt:lpstr>
      <vt:lpstr>Layers Represent Decision Points</vt:lpstr>
      <vt:lpstr>Technology Decision Factors</vt:lpstr>
      <vt:lpstr>Common Mobile Dev Platforms</vt:lpstr>
      <vt:lpstr>Common Mobile Dev Platforms Pt 2</vt:lpstr>
      <vt:lpstr>Xamarin’s Unique Approach</vt:lpstr>
      <vt:lpstr>PowerPoint Presentation</vt:lpstr>
      <vt:lpstr>Layouts</vt:lpstr>
      <vt:lpstr>Framework Capability Overlap</vt:lpstr>
      <vt:lpstr>MyVote MVVM Structure</vt:lpstr>
      <vt:lpstr>Key MVVMCross Entities</vt:lpstr>
      <vt:lpstr>ViewModel Lifecycle</vt:lpstr>
      <vt:lpstr>ViewModel Lifecycle</vt:lpstr>
      <vt:lpstr>Starting An Android Application</vt:lpstr>
      <vt:lpstr>Starting An iOS Application</vt:lpstr>
      <vt:lpstr>Starting the Application</vt:lpstr>
      <vt:lpstr>Loading from Storyboard</vt:lpstr>
      <vt:lpstr>Demo – Setting up MVVMCross</vt:lpstr>
      <vt:lpstr>Moving from Xamarin Platform to Forms</vt:lpstr>
      <vt:lpstr>Some Extra Things to Think About with Xamarin Forms</vt:lpstr>
      <vt:lpstr>MVVMCross and  Xamarin Forms</vt:lpstr>
      <vt:lpstr>Key Entities</vt:lpstr>
      <vt:lpstr>Starting An Android Forms Application</vt:lpstr>
      <vt:lpstr>Starting An iOS Forms Application</vt:lpstr>
      <vt:lpstr>Xamarin Forms Binding</vt:lpstr>
      <vt:lpstr>Creating a Value Converter</vt:lpstr>
      <vt:lpstr>Demo – Using Forms with MVVMCross</vt:lpstr>
      <vt:lpstr>Custom Renderers</vt:lpstr>
      <vt:lpstr>Demo – Creating a Custom Renderer</vt:lpstr>
      <vt:lpstr>Links</vt:lpstr>
      <vt:lpstr>PowerPoint Presentation</vt:lpstr>
    </vt:vector>
  </TitlesOfParts>
  <Company>1105 Media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Microsoft Office User</cp:lastModifiedBy>
  <cp:revision>155</cp:revision>
  <dcterms:created xsi:type="dcterms:W3CDTF">2012-12-07T00:48:42Z</dcterms:created>
  <dcterms:modified xsi:type="dcterms:W3CDTF">2016-03-11T15:33:38Z</dcterms:modified>
</cp:coreProperties>
</file>

<file path=docProps/thumbnail.jpeg>
</file>